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267" r:id="rId4"/>
    <p:sldId id="269" r:id="rId5"/>
    <p:sldId id="259" r:id="rId6"/>
    <p:sldId id="270" r:id="rId7"/>
    <p:sldId id="260" r:id="rId8"/>
    <p:sldId id="261" r:id="rId9"/>
    <p:sldId id="271" r:id="rId10"/>
    <p:sldId id="272" r:id="rId11"/>
    <p:sldId id="262" r:id="rId12"/>
    <p:sldId id="273" r:id="rId13"/>
    <p:sldId id="274" r:id="rId14"/>
    <p:sldId id="263" r:id="rId15"/>
    <p:sldId id="275" r:id="rId16"/>
    <p:sldId id="264" r:id="rId17"/>
    <p:sldId id="276" r:id="rId18"/>
    <p:sldId id="265" r:id="rId19"/>
    <p:sldId id="277" r:id="rId20"/>
    <p:sldId id="266" r:id="rId21"/>
    <p:sldId id="257" r:id="rId22"/>
    <p:sldId id="278" r:id="rId23"/>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5" d="100"/>
          <a:sy n="65" d="100"/>
        </p:scale>
        <p:origin x="-666" y="-10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14/07/2014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14/07/2014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t>14/07/2014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7A847CFC-816F-41D0-AAC0-9BF4FEBC753E}" type="datetimeFigureOut">
              <a:rPr lang="es-ES" smtClean="0"/>
              <a:t>14/07/2014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7A847CFC-816F-41D0-AAC0-9BF4FEBC753E}" type="datetimeFigureOut">
              <a:rPr lang="es-ES" smtClean="0"/>
              <a:t>14/07/2014</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7A847CFC-816F-41D0-AAC0-9BF4FEBC753E}" type="datetimeFigureOut">
              <a:rPr lang="es-ES" smtClean="0"/>
              <a:t>14/07/2014</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A847CFC-816F-41D0-AAC0-9BF4FEBC753E}" type="datetimeFigureOut">
              <a:rPr lang="es-ES" smtClean="0"/>
              <a:t>14/07/2014</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14/07/2014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14/07/2014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14/07/2014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14/07/2014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847CFC-816F-41D0-AAC0-9BF4FEBC753E}" type="datetimeFigureOut">
              <a:rPr lang="es-ES" smtClean="0"/>
              <a:t>14/07/2014</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FADFE-3B8F-471C-ABF0-DBC7717ECBBC}" type="slidenum">
              <a:rPr lang="es-ES" smtClean="0"/>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 Id="rId5" Type="http://schemas.openxmlformats.org/officeDocument/2006/relationships/image" Target="../media/image15.png"/><Relationship Id="rId4" Type="http://schemas.openxmlformats.org/officeDocument/2006/relationships/image" Target="../media/image14.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rgbClr val="FBEAC7"/>
            </a:gs>
            <a:gs pos="17999">
              <a:srgbClr val="FEE7F2"/>
            </a:gs>
            <a:gs pos="36000">
              <a:srgbClr val="FAC77D"/>
            </a:gs>
            <a:gs pos="61000">
              <a:srgbClr val="FBA97D"/>
            </a:gs>
            <a:gs pos="82001">
              <a:srgbClr val="FBD49C"/>
            </a:gs>
            <a:gs pos="100000">
              <a:srgbClr val="FEE7F2"/>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ctrTitle" idx="4294967295"/>
          </p:nvPr>
        </p:nvSpPr>
        <p:spPr>
          <a:xfrm>
            <a:off x="323528" y="549275"/>
            <a:ext cx="8568952" cy="1007517"/>
          </a:xfrm>
          <a:solidFill>
            <a:schemeClr val="accent5">
              <a:lumMod val="20000"/>
              <a:lumOff val="80000"/>
            </a:schemeClr>
          </a:solidFill>
        </p:spPr>
        <p:txBody>
          <a:bodyPr>
            <a:noAutofit/>
          </a:bodyPr>
          <a:lstStyle/>
          <a:p>
            <a:r>
              <a:rPr lang="es-CO" sz="3200" i="1" dirty="0" smtClean="0">
                <a:solidFill>
                  <a:srgbClr val="FF0000"/>
                </a:solidFill>
                <a:latin typeface="Algerian" pitchFamily="82" charset="0"/>
              </a:rPr>
              <a:t>Algunas características del cielo</a:t>
            </a:r>
            <a:endParaRPr lang="es-CO" sz="3200" i="1" dirty="0">
              <a:solidFill>
                <a:srgbClr val="FF0000"/>
              </a:solidFill>
              <a:latin typeface="Algerian" pitchFamily="82" charset="0"/>
            </a:endParaRP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5576" y="1916832"/>
            <a:ext cx="7620000" cy="46085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466977321"/>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a:gsLst>
            <a:gs pos="0">
              <a:srgbClr val="FFEFD1"/>
            </a:gs>
            <a:gs pos="64999">
              <a:srgbClr val="F0EBD5"/>
            </a:gs>
            <a:gs pos="100000">
              <a:srgbClr val="D1C39F"/>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5194920" cy="5976664"/>
          </a:xfrm>
        </p:spPr>
        <p:txBody>
          <a:bodyPr>
            <a:normAutofit lnSpcReduction="10000"/>
          </a:bodyPr>
          <a:lstStyle/>
          <a:p>
            <a:pPr marL="0" indent="0" algn="ctr">
              <a:buNone/>
            </a:pPr>
            <a:r>
              <a:rPr lang="es-CO" dirty="0"/>
              <a:t>El cielo realmente existe y es un lugar de gozo y bienestar. Lo que sabemos del cielo es lo que dice Dios, quien es su creador. </a:t>
            </a:r>
            <a:endParaRPr lang="es-CO" dirty="0" smtClean="0"/>
          </a:p>
          <a:p>
            <a:pPr marL="0" indent="0" algn="ctr">
              <a:buNone/>
            </a:pPr>
            <a:r>
              <a:rPr lang="es-CO" dirty="0" smtClean="0"/>
              <a:t>Todo </a:t>
            </a:r>
            <a:r>
              <a:rPr lang="es-CO" dirty="0"/>
              <a:t>lo que él quiere que sepamos del cielo y su creación, lo dejo escrito en su libro que es la Biblia y ésta dice que la comprensión total del cielo esta distante de nuestra mente  </a:t>
            </a:r>
            <a:r>
              <a:rPr lang="es-CO" dirty="0" smtClean="0"/>
              <a:t>física </a:t>
            </a:r>
            <a:r>
              <a:rPr lang="es-CO" dirty="0"/>
              <a:t>humana </a:t>
            </a:r>
            <a:r>
              <a:rPr lang="es-CO" dirty="0" smtClean="0"/>
              <a:t> </a:t>
            </a:r>
            <a:r>
              <a:rPr lang="es-CO" dirty="0"/>
              <a:t>natural.</a:t>
            </a:r>
          </a:p>
          <a:p>
            <a:endParaRPr lang="es-CO"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96136" y="260648"/>
            <a:ext cx="3203823" cy="287196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5796135" y="3284984"/>
            <a:ext cx="3203823" cy="3108543"/>
          </a:xfrm>
          <a:prstGeom prst="rect">
            <a:avLst/>
          </a:prstGeom>
        </p:spPr>
        <p:txBody>
          <a:bodyPr wrap="square">
            <a:spAutoFit/>
          </a:bodyPr>
          <a:lstStyle/>
          <a:p>
            <a:pPr algn="ctr"/>
            <a:r>
              <a:rPr lang="es-CO" sz="2800" dirty="0">
                <a:solidFill>
                  <a:srgbClr val="FF0000"/>
                </a:solidFill>
              </a:rPr>
              <a:t>Los invito para que juntos nos compenetremos en la Biblia para saber lo que será nuestro futuro hogar, el Reino de los cielos. </a:t>
            </a:r>
          </a:p>
        </p:txBody>
      </p:sp>
    </p:spTree>
    <p:extLst>
      <p:ext uri="{BB962C8B-B14F-4D97-AF65-F5344CB8AC3E}">
        <p14:creationId xmlns:p14="http://schemas.microsoft.com/office/powerpoint/2010/main" val="1086079457"/>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a:gsLst>
            <a:gs pos="0">
              <a:srgbClr val="5E9EFF"/>
            </a:gs>
            <a:gs pos="39999">
              <a:srgbClr val="85C2FF"/>
            </a:gs>
            <a:gs pos="70000">
              <a:srgbClr val="C4D6EB"/>
            </a:gs>
            <a:gs pos="100000">
              <a:srgbClr val="FFEBFA"/>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459792" y="692697"/>
            <a:ext cx="2808312" cy="5112568"/>
          </a:xfrm>
        </p:spPr>
        <p:txBody>
          <a:bodyPr>
            <a:normAutofit/>
          </a:bodyPr>
          <a:lstStyle/>
          <a:p>
            <a:pPr marL="0" indent="0" algn="ctr">
              <a:buNone/>
            </a:pPr>
            <a:r>
              <a:rPr lang="es-CO" b="1" u="sng" dirty="0"/>
              <a:t>1 Corintios </a:t>
            </a:r>
            <a:r>
              <a:rPr lang="es-CO" b="1" u="sng" dirty="0" smtClean="0"/>
              <a:t>2:9.</a:t>
            </a:r>
            <a:r>
              <a:rPr lang="es-CO" dirty="0" smtClean="0"/>
              <a:t> “</a:t>
            </a:r>
            <a:r>
              <a:rPr lang="es-CO" dirty="0">
                <a:latin typeface="Agency FB" pitchFamily="34" charset="0"/>
              </a:rPr>
              <a:t>Antes bien, como está escrito: Cosas que ojo no vio, ni oído oyó, ni han subido en corazón de hombre. Son las que Dios ha preparado para los que le aman</a:t>
            </a:r>
            <a:r>
              <a:rPr lang="es-CO" dirty="0" smtClean="0"/>
              <a:t>”..</a:t>
            </a:r>
            <a:endParaRPr lang="es-CO" dirty="0"/>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00192" y="692696"/>
            <a:ext cx="2650232" cy="51125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5536" y="692696"/>
            <a:ext cx="3024336" cy="51125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501183767"/>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075"/>
                                        </p:tgtEl>
                                        <p:attrNameLst>
                                          <p:attrName>style.visibility</p:attrName>
                                        </p:attrNameLst>
                                      </p:cBhvr>
                                      <p:to>
                                        <p:strVal val="visible"/>
                                      </p:to>
                                    </p:set>
                                    <p:anim calcmode="lin" valueType="num">
                                      <p:cBhvr>
                                        <p:cTn id="7" dur="1000" fill="hold"/>
                                        <p:tgtEl>
                                          <p:spTgt spid="3075"/>
                                        </p:tgtEl>
                                        <p:attrNameLst>
                                          <p:attrName>ppt_w</p:attrName>
                                        </p:attrNameLst>
                                      </p:cBhvr>
                                      <p:tavLst>
                                        <p:tav tm="0">
                                          <p:val>
                                            <p:fltVal val="0"/>
                                          </p:val>
                                        </p:tav>
                                        <p:tav tm="100000">
                                          <p:val>
                                            <p:strVal val="#ppt_w"/>
                                          </p:val>
                                        </p:tav>
                                      </p:tavLst>
                                    </p:anim>
                                    <p:anim calcmode="lin" valueType="num">
                                      <p:cBhvr>
                                        <p:cTn id="8" dur="1000" fill="hold"/>
                                        <p:tgtEl>
                                          <p:spTgt spid="3075"/>
                                        </p:tgtEl>
                                        <p:attrNameLst>
                                          <p:attrName>ppt_h</p:attrName>
                                        </p:attrNameLst>
                                      </p:cBhvr>
                                      <p:tavLst>
                                        <p:tav tm="0">
                                          <p:val>
                                            <p:fltVal val="0"/>
                                          </p:val>
                                        </p:tav>
                                        <p:tav tm="100000">
                                          <p:val>
                                            <p:strVal val="#ppt_h"/>
                                          </p:val>
                                        </p:tav>
                                      </p:tavLst>
                                    </p:anim>
                                    <p:anim calcmode="lin" valueType="num">
                                      <p:cBhvr>
                                        <p:cTn id="9" dur="1000" fill="hold"/>
                                        <p:tgtEl>
                                          <p:spTgt spid="3075"/>
                                        </p:tgtEl>
                                        <p:attrNameLst>
                                          <p:attrName>style.rotation</p:attrName>
                                        </p:attrNameLst>
                                      </p:cBhvr>
                                      <p:tavLst>
                                        <p:tav tm="0">
                                          <p:val>
                                            <p:fltVal val="90"/>
                                          </p:val>
                                        </p:tav>
                                        <p:tav tm="100000">
                                          <p:val>
                                            <p:fltVal val="0"/>
                                          </p:val>
                                        </p:tav>
                                      </p:tavLst>
                                    </p:anim>
                                    <p:animEffect transition="in" filter="fade">
                                      <p:cBhvr>
                                        <p:cTn id="10" dur="1000"/>
                                        <p:tgtEl>
                                          <p:spTgt spid="3075"/>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nodeType="clickEffect">
                                  <p:stCondLst>
                                    <p:cond delay="0"/>
                                  </p:stCondLst>
                                  <p:childTnLst>
                                    <p:set>
                                      <p:cBhvr>
                                        <p:cTn id="14" dur="1" fill="hold">
                                          <p:stCondLst>
                                            <p:cond delay="0"/>
                                          </p:stCondLst>
                                        </p:cTn>
                                        <p:tgtEl>
                                          <p:spTgt spid="3074"/>
                                        </p:tgtEl>
                                        <p:attrNameLst>
                                          <p:attrName>style.visibility</p:attrName>
                                        </p:attrNameLst>
                                      </p:cBhvr>
                                      <p:to>
                                        <p:strVal val="visible"/>
                                      </p:to>
                                    </p:set>
                                    <p:anim calcmode="lin" valueType="num">
                                      <p:cBhvr>
                                        <p:cTn id="15" dur="1000" fill="hold"/>
                                        <p:tgtEl>
                                          <p:spTgt spid="3074"/>
                                        </p:tgtEl>
                                        <p:attrNameLst>
                                          <p:attrName>ppt_w</p:attrName>
                                        </p:attrNameLst>
                                      </p:cBhvr>
                                      <p:tavLst>
                                        <p:tav tm="0">
                                          <p:val>
                                            <p:fltVal val="0"/>
                                          </p:val>
                                        </p:tav>
                                        <p:tav tm="100000">
                                          <p:val>
                                            <p:strVal val="#ppt_w"/>
                                          </p:val>
                                        </p:tav>
                                      </p:tavLst>
                                    </p:anim>
                                    <p:anim calcmode="lin" valueType="num">
                                      <p:cBhvr>
                                        <p:cTn id="16" dur="1000" fill="hold"/>
                                        <p:tgtEl>
                                          <p:spTgt spid="3074"/>
                                        </p:tgtEl>
                                        <p:attrNameLst>
                                          <p:attrName>ppt_h</p:attrName>
                                        </p:attrNameLst>
                                      </p:cBhvr>
                                      <p:tavLst>
                                        <p:tav tm="0">
                                          <p:val>
                                            <p:fltVal val="0"/>
                                          </p:val>
                                        </p:tav>
                                        <p:tav tm="100000">
                                          <p:val>
                                            <p:strVal val="#ppt_h"/>
                                          </p:val>
                                        </p:tav>
                                      </p:tavLst>
                                    </p:anim>
                                    <p:anim calcmode="lin" valueType="num">
                                      <p:cBhvr>
                                        <p:cTn id="17" dur="1000" fill="hold"/>
                                        <p:tgtEl>
                                          <p:spTgt spid="3074"/>
                                        </p:tgtEl>
                                        <p:attrNameLst>
                                          <p:attrName>style.rotation</p:attrName>
                                        </p:attrNameLst>
                                      </p:cBhvr>
                                      <p:tavLst>
                                        <p:tav tm="0">
                                          <p:val>
                                            <p:fltVal val="90"/>
                                          </p:val>
                                        </p:tav>
                                        <p:tav tm="100000">
                                          <p:val>
                                            <p:fltVal val="0"/>
                                          </p:val>
                                        </p:tav>
                                      </p:tavLst>
                                    </p:anim>
                                    <p:animEffect transition="in" filter="fade">
                                      <p:cBhvr>
                                        <p:cTn id="18" dur="1000"/>
                                        <p:tgtEl>
                                          <p:spTgt spid="30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blipFill>
            <a:blip r:embed="rId2"/>
            <a:tile tx="0" ty="0" sx="100000" sy="100000" flip="none" algn="tl"/>
          </a:blipFill>
        </p:spPr>
        <p:txBody>
          <a:bodyPr>
            <a:normAutofit/>
          </a:bodyPr>
          <a:lstStyle/>
          <a:p>
            <a:r>
              <a:rPr lang="es-CO" sz="4800" b="1" i="1" dirty="0">
                <a:solidFill>
                  <a:srgbClr val="FF0000"/>
                </a:solidFill>
                <a:latin typeface="Agency FB" pitchFamily="34" charset="0"/>
              </a:rPr>
              <a:t>¿Quien creo el cielo? </a:t>
            </a:r>
          </a:p>
        </p:txBody>
      </p:sp>
      <p:sp>
        <p:nvSpPr>
          <p:cNvPr id="3" name="2 Marcador de contenido"/>
          <p:cNvSpPr>
            <a:spLocks noGrp="1"/>
          </p:cNvSpPr>
          <p:nvPr>
            <p:ph idx="1"/>
          </p:nvPr>
        </p:nvSpPr>
        <p:spPr>
          <a:xfrm>
            <a:off x="457200" y="1600200"/>
            <a:ext cx="5626968" cy="2710061"/>
          </a:xfrm>
        </p:spPr>
        <p:txBody>
          <a:bodyPr>
            <a:normAutofit fontScale="92500"/>
          </a:bodyPr>
          <a:lstStyle/>
          <a:p>
            <a:pPr marL="0" indent="0" algn="ctr">
              <a:buNone/>
            </a:pPr>
            <a:r>
              <a:rPr lang="es-CO" dirty="0" smtClean="0"/>
              <a:t>… </a:t>
            </a:r>
            <a:r>
              <a:rPr lang="es-CO" dirty="0"/>
              <a:t>El cielo fue creado por Dios por lo tanto él es quien mejor puede explicarnos sobre su creación. </a:t>
            </a:r>
            <a:endParaRPr lang="es-CO" dirty="0" smtClean="0"/>
          </a:p>
          <a:p>
            <a:pPr marL="0" indent="0" algn="ctr">
              <a:buNone/>
            </a:pPr>
            <a:r>
              <a:rPr lang="es-CO" dirty="0" smtClean="0"/>
              <a:t>Veamos </a:t>
            </a:r>
            <a:r>
              <a:rPr lang="es-CO" dirty="0"/>
              <a:t>lo que dice su libro, la Biblia</a:t>
            </a:r>
            <a:r>
              <a:rPr lang="es-CO" dirty="0" smtClean="0"/>
              <a:t>:</a:t>
            </a:r>
            <a:endParaRPr lang="es-CO" dirty="0"/>
          </a:p>
        </p:txBody>
      </p:sp>
      <p:pic>
        <p:nvPicPr>
          <p:cNvPr id="409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28184" y="1844824"/>
            <a:ext cx="2711202" cy="2465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899592" y="5085184"/>
            <a:ext cx="6192688" cy="2062103"/>
          </a:xfrm>
          <a:prstGeom prst="rect">
            <a:avLst/>
          </a:prstGeom>
        </p:spPr>
        <p:txBody>
          <a:bodyPr wrap="square">
            <a:spAutoFit/>
          </a:bodyPr>
          <a:lstStyle/>
          <a:p>
            <a:pPr algn="ctr"/>
            <a:r>
              <a:rPr lang="es-CO" sz="3200" dirty="0"/>
              <a:t>“</a:t>
            </a:r>
            <a:r>
              <a:rPr lang="es-CO" sz="3200" dirty="0">
                <a:latin typeface="Agency FB" pitchFamily="34" charset="0"/>
              </a:rPr>
              <a:t>En el principio creo </a:t>
            </a:r>
            <a:r>
              <a:rPr lang="es-CO" sz="3200" u="sng" dirty="0" smtClean="0">
                <a:latin typeface="Agency FB" pitchFamily="34" charset="0"/>
              </a:rPr>
              <a:t>DIOS</a:t>
            </a:r>
            <a:r>
              <a:rPr lang="es-CO" sz="3200" dirty="0" smtClean="0">
                <a:latin typeface="Agency FB" pitchFamily="34" charset="0"/>
              </a:rPr>
              <a:t> </a:t>
            </a:r>
            <a:r>
              <a:rPr lang="es-CO" sz="3200" dirty="0">
                <a:latin typeface="Agency FB" pitchFamily="34" charset="0"/>
              </a:rPr>
              <a:t>los cielos y la tierra</a:t>
            </a:r>
            <a:r>
              <a:rPr lang="es-CO" sz="3200" dirty="0"/>
              <a:t>”. </a:t>
            </a:r>
            <a:endParaRPr lang="es-CO" sz="3200" dirty="0" smtClean="0"/>
          </a:p>
          <a:p>
            <a:pPr algn="ctr"/>
            <a:r>
              <a:rPr lang="es-CO" sz="3200" b="1" u="sng" dirty="0" smtClean="0"/>
              <a:t>Génesis </a:t>
            </a:r>
            <a:r>
              <a:rPr lang="es-CO" sz="3200" b="1" u="sng" dirty="0"/>
              <a:t>1:1</a:t>
            </a:r>
          </a:p>
          <a:p>
            <a:pPr algn="ctr"/>
            <a:endParaRPr lang="es-CO" sz="3200" dirty="0"/>
          </a:p>
        </p:txBody>
      </p:sp>
    </p:spTree>
    <p:extLst>
      <p:ext uri="{BB962C8B-B14F-4D97-AF65-F5344CB8AC3E}">
        <p14:creationId xmlns:p14="http://schemas.microsoft.com/office/powerpoint/2010/main" val="652573089"/>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500"/>
                                        <p:tgtEl>
                                          <p:spTgt spid="3">
                                            <p:txEl>
                                              <p:pRg st="1" end="1"/>
                                            </p:txEl>
                                          </p:spTgt>
                                        </p:tgtEl>
                                      </p:cBhvr>
                                    </p:animEffect>
                                  </p:childTnLst>
                                </p:cTn>
                              </p:par>
                              <p:par>
                                <p:cTn id="13" presetID="22" presetClass="entr" presetSubtype="4" fill="hold" nodeType="withEffect">
                                  <p:stCondLst>
                                    <p:cond delay="0"/>
                                  </p:stCondLst>
                                  <p:childTnLst>
                                    <p:set>
                                      <p:cBhvr>
                                        <p:cTn id="14" dur="1" fill="hold">
                                          <p:stCondLst>
                                            <p:cond delay="0"/>
                                          </p:stCondLst>
                                        </p:cTn>
                                        <p:tgtEl>
                                          <p:spTgt spid="4098"/>
                                        </p:tgtEl>
                                        <p:attrNameLst>
                                          <p:attrName>style.visibility</p:attrName>
                                        </p:attrNameLst>
                                      </p:cBhvr>
                                      <p:to>
                                        <p:strVal val="visible"/>
                                      </p:to>
                                    </p:set>
                                    <p:animEffect transition="in" filter="wipe(down)">
                                      <p:cBhvr>
                                        <p:cTn id="15" dur="500"/>
                                        <p:tgtEl>
                                          <p:spTgt spid="4098"/>
                                        </p:tgtEl>
                                      </p:cBhvr>
                                    </p:animEffect>
                                  </p:childTnLst>
                                </p:cTn>
                              </p:par>
                              <p:par>
                                <p:cTn id="16" presetID="22" presetClass="entr" presetSubtype="4" fill="hold" grpId="0"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ipe(down)">
                                      <p:cBhvr>
                                        <p:cTn id="18"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764704"/>
            <a:ext cx="8229600" cy="5361459"/>
          </a:xfrm>
          <a:solidFill>
            <a:schemeClr val="tx1">
              <a:lumMod val="95000"/>
              <a:lumOff val="5000"/>
            </a:schemeClr>
          </a:solidFill>
        </p:spPr>
        <p:txBody>
          <a:bodyPr>
            <a:normAutofit/>
          </a:bodyPr>
          <a:lstStyle/>
          <a:p>
            <a:pPr marL="0" indent="0">
              <a:buNone/>
            </a:pPr>
            <a:r>
              <a:rPr lang="es-CO" dirty="0"/>
              <a:t>“</a:t>
            </a:r>
            <a:r>
              <a:rPr lang="es-CO" b="1" dirty="0">
                <a:solidFill>
                  <a:schemeClr val="bg1"/>
                </a:solidFill>
              </a:rPr>
              <a:t>Así dice Jehová </a:t>
            </a:r>
            <a:r>
              <a:rPr lang="es-CO" b="1" dirty="0" smtClean="0">
                <a:solidFill>
                  <a:schemeClr val="bg1"/>
                </a:solidFill>
              </a:rPr>
              <a:t>DIOS, creador de los cielos, </a:t>
            </a:r>
            <a:r>
              <a:rPr lang="es-CO" b="1" dirty="0">
                <a:solidFill>
                  <a:schemeClr val="bg1"/>
                </a:solidFill>
              </a:rPr>
              <a:t>y el que los despliega…”. </a:t>
            </a:r>
            <a:r>
              <a:rPr lang="es-CO" b="1" u="sng" dirty="0">
                <a:solidFill>
                  <a:schemeClr val="bg1"/>
                </a:solidFill>
              </a:rPr>
              <a:t>Isaías </a:t>
            </a:r>
            <a:r>
              <a:rPr lang="es-CO" b="1" u="sng" dirty="0" smtClean="0">
                <a:solidFill>
                  <a:schemeClr val="bg1"/>
                </a:solidFill>
              </a:rPr>
              <a:t>42:5.</a:t>
            </a:r>
            <a:endParaRPr lang="es-CO" b="1" u="sng" dirty="0">
              <a:solidFill>
                <a:schemeClr val="bg1"/>
              </a:solidFill>
            </a:endParaRPr>
          </a:p>
          <a:p>
            <a:pPr marL="0" indent="0">
              <a:buNone/>
            </a:pPr>
            <a:endParaRPr lang="es-CO" b="1" dirty="0">
              <a:solidFill>
                <a:schemeClr val="bg1"/>
              </a:solidFill>
            </a:endParaRPr>
          </a:p>
          <a:p>
            <a:pPr marL="0" indent="0">
              <a:buNone/>
            </a:pPr>
            <a:r>
              <a:rPr lang="es-CO" b="1" dirty="0" smtClean="0">
                <a:solidFill>
                  <a:schemeClr val="bg1"/>
                </a:solidFill>
              </a:rPr>
              <a:t>“</a:t>
            </a:r>
            <a:r>
              <a:rPr lang="es-CO" b="1" dirty="0">
                <a:solidFill>
                  <a:schemeClr val="bg1"/>
                </a:solidFill>
              </a:rPr>
              <a:t>Por la palabra de </a:t>
            </a:r>
            <a:r>
              <a:rPr lang="es-CO" b="1" dirty="0" smtClean="0">
                <a:solidFill>
                  <a:schemeClr val="bg1"/>
                </a:solidFill>
              </a:rPr>
              <a:t>JEHOVÁ </a:t>
            </a:r>
            <a:r>
              <a:rPr lang="es-CO" b="1" dirty="0">
                <a:solidFill>
                  <a:schemeClr val="bg1"/>
                </a:solidFill>
              </a:rPr>
              <a:t>fueron hechos los cielos, Y todo el ejército de ellos por el aliento de su boca. </a:t>
            </a:r>
            <a:r>
              <a:rPr lang="es-CO" b="1" u="sng" dirty="0">
                <a:solidFill>
                  <a:schemeClr val="bg1"/>
                </a:solidFill>
              </a:rPr>
              <a:t>Salmo </a:t>
            </a:r>
            <a:r>
              <a:rPr lang="es-CO" b="1" u="sng" dirty="0" smtClean="0">
                <a:solidFill>
                  <a:schemeClr val="bg1"/>
                </a:solidFill>
              </a:rPr>
              <a:t>33:6.</a:t>
            </a:r>
          </a:p>
          <a:p>
            <a:pPr marL="0" indent="0">
              <a:buNone/>
            </a:pPr>
            <a:endParaRPr lang="es-CO" b="1" u="sng" dirty="0">
              <a:solidFill>
                <a:schemeClr val="bg1"/>
              </a:solidFill>
            </a:endParaRPr>
          </a:p>
          <a:p>
            <a:pPr marL="0" indent="0">
              <a:buNone/>
            </a:pPr>
            <a:r>
              <a:rPr lang="es-CO" b="1" dirty="0" smtClean="0">
                <a:solidFill>
                  <a:schemeClr val="bg1"/>
                </a:solidFill>
              </a:rPr>
              <a:t>Tú</a:t>
            </a:r>
            <a:r>
              <a:rPr lang="es-CO" b="1" dirty="0">
                <a:solidFill>
                  <a:schemeClr val="bg1"/>
                </a:solidFill>
              </a:rPr>
              <a:t>, oh </a:t>
            </a:r>
            <a:r>
              <a:rPr lang="es-CO" b="1" dirty="0" smtClean="0">
                <a:solidFill>
                  <a:schemeClr val="bg1"/>
                </a:solidFill>
              </a:rPr>
              <a:t>SEÑOR, </a:t>
            </a:r>
            <a:r>
              <a:rPr lang="es-CO" b="1" dirty="0">
                <a:solidFill>
                  <a:schemeClr val="bg1"/>
                </a:solidFill>
              </a:rPr>
              <a:t>en el principio fundaste la tierra, Y los cielos son obra de tus manos. </a:t>
            </a:r>
            <a:r>
              <a:rPr lang="es-CO" b="1" u="sng" dirty="0" smtClean="0">
                <a:solidFill>
                  <a:schemeClr val="bg1"/>
                </a:solidFill>
              </a:rPr>
              <a:t>Hebreos 1:10. </a:t>
            </a:r>
            <a:r>
              <a:rPr lang="es-CO" u="sng" dirty="0" smtClean="0"/>
              <a:t>1:10.</a:t>
            </a:r>
            <a:r>
              <a:rPr lang="es-CO" dirty="0"/>
              <a:t> </a:t>
            </a:r>
          </a:p>
        </p:txBody>
      </p:sp>
    </p:spTree>
    <p:extLst>
      <p:ext uri="{BB962C8B-B14F-4D97-AF65-F5344CB8AC3E}">
        <p14:creationId xmlns:p14="http://schemas.microsoft.com/office/powerpoint/2010/main" val="3578255834"/>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blipFill>
            <a:blip r:embed="rId2"/>
            <a:tile tx="0" ty="0" sx="100000" sy="100000" flip="none" algn="tl"/>
          </a:blipFill>
        </p:spPr>
        <p:txBody>
          <a:bodyPr/>
          <a:lstStyle/>
          <a:p>
            <a:r>
              <a:rPr lang="es-CO" b="1" dirty="0">
                <a:solidFill>
                  <a:srgbClr val="FF0000"/>
                </a:solidFill>
                <a:latin typeface="Agency FB" pitchFamily="34" charset="0"/>
              </a:rPr>
              <a:t>¿Dónde esta el cielo? </a:t>
            </a:r>
          </a:p>
        </p:txBody>
      </p:sp>
      <p:sp>
        <p:nvSpPr>
          <p:cNvPr id="3" name="2 Marcador de contenido"/>
          <p:cNvSpPr>
            <a:spLocks noGrp="1"/>
          </p:cNvSpPr>
          <p:nvPr>
            <p:ph idx="1"/>
          </p:nvPr>
        </p:nvSpPr>
        <p:spPr>
          <a:xfrm>
            <a:off x="457200" y="1600201"/>
            <a:ext cx="8229600" cy="1180728"/>
          </a:xfrm>
        </p:spPr>
        <p:txBody>
          <a:bodyPr/>
          <a:lstStyle/>
          <a:p>
            <a:pPr marL="0" indent="0" algn="ctr">
              <a:buNone/>
            </a:pPr>
            <a:r>
              <a:rPr lang="es-CO" dirty="0" smtClean="0"/>
              <a:t>Primero </a:t>
            </a:r>
            <a:r>
              <a:rPr lang="es-CO" dirty="0"/>
              <a:t>tenemos </a:t>
            </a:r>
            <a:r>
              <a:rPr lang="es-CO" dirty="0" smtClean="0"/>
              <a:t>que decir </a:t>
            </a:r>
            <a:r>
              <a:rPr lang="es-CO" dirty="0"/>
              <a:t>que en la Biblia se habla de tres cielos diferentes</a:t>
            </a:r>
            <a:r>
              <a:rPr lang="es-CO" dirty="0" smtClean="0"/>
              <a:t>:</a:t>
            </a:r>
          </a:p>
        </p:txBody>
      </p:sp>
      <p:sp>
        <p:nvSpPr>
          <p:cNvPr id="4" name="3 Rectángulo"/>
          <p:cNvSpPr/>
          <p:nvPr/>
        </p:nvSpPr>
        <p:spPr>
          <a:xfrm>
            <a:off x="467544" y="3429000"/>
            <a:ext cx="4572000" cy="1754326"/>
          </a:xfrm>
          <a:prstGeom prst="rect">
            <a:avLst/>
          </a:prstGeom>
        </p:spPr>
        <p:txBody>
          <a:bodyPr>
            <a:spAutoFit/>
          </a:bodyPr>
          <a:lstStyle/>
          <a:p>
            <a:pPr algn="ctr"/>
            <a:r>
              <a:rPr lang="es-CO" sz="3600" b="1" u="sng" dirty="0"/>
              <a:t>El Primer Cielo</a:t>
            </a:r>
            <a:r>
              <a:rPr lang="es-CO" sz="3600" dirty="0"/>
              <a:t>: </a:t>
            </a:r>
            <a:r>
              <a:rPr lang="es-CO" sz="3600" dirty="0">
                <a:latin typeface="Agency FB" pitchFamily="34" charset="0"/>
              </a:rPr>
              <a:t>Es la Atmósfera de la Tierra, la capa gaseosa que la rodea. </a:t>
            </a:r>
            <a:r>
              <a:rPr lang="es-CO" dirty="0">
                <a:latin typeface="Agency FB" pitchFamily="34" charset="0"/>
              </a:rPr>
              <a:t>     </a:t>
            </a:r>
          </a:p>
        </p:txBody>
      </p:sp>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39544" y="3068960"/>
            <a:ext cx="3708920" cy="35283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814379720"/>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80">
                                          <p:stCondLst>
                                            <p:cond delay="0"/>
                                          </p:stCondLst>
                                        </p:cTn>
                                        <p:tgtEl>
                                          <p:spTgt spid="4"/>
                                        </p:tgtEl>
                                      </p:cBhvr>
                                    </p:animEffect>
                                    <p:anim calcmode="lin" valueType="num">
                                      <p:cBhvr>
                                        <p:cTn id="8"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13" dur="26">
                                          <p:stCondLst>
                                            <p:cond delay="650"/>
                                          </p:stCondLst>
                                        </p:cTn>
                                        <p:tgtEl>
                                          <p:spTgt spid="4"/>
                                        </p:tgtEl>
                                      </p:cBhvr>
                                      <p:to x="100000" y="60000"/>
                                    </p:animScale>
                                    <p:animScale>
                                      <p:cBhvr>
                                        <p:cTn id="14" dur="166" decel="50000">
                                          <p:stCondLst>
                                            <p:cond delay="676"/>
                                          </p:stCondLst>
                                        </p:cTn>
                                        <p:tgtEl>
                                          <p:spTgt spid="4"/>
                                        </p:tgtEl>
                                      </p:cBhvr>
                                      <p:to x="100000" y="100000"/>
                                    </p:animScale>
                                    <p:animScale>
                                      <p:cBhvr>
                                        <p:cTn id="15" dur="26">
                                          <p:stCondLst>
                                            <p:cond delay="1312"/>
                                          </p:stCondLst>
                                        </p:cTn>
                                        <p:tgtEl>
                                          <p:spTgt spid="4"/>
                                        </p:tgtEl>
                                      </p:cBhvr>
                                      <p:to x="100000" y="80000"/>
                                    </p:animScale>
                                    <p:animScale>
                                      <p:cBhvr>
                                        <p:cTn id="16" dur="166" decel="50000">
                                          <p:stCondLst>
                                            <p:cond delay="1338"/>
                                          </p:stCondLst>
                                        </p:cTn>
                                        <p:tgtEl>
                                          <p:spTgt spid="4"/>
                                        </p:tgtEl>
                                      </p:cBhvr>
                                      <p:to x="100000" y="100000"/>
                                    </p:animScale>
                                    <p:animScale>
                                      <p:cBhvr>
                                        <p:cTn id="17" dur="26">
                                          <p:stCondLst>
                                            <p:cond delay="1642"/>
                                          </p:stCondLst>
                                        </p:cTn>
                                        <p:tgtEl>
                                          <p:spTgt spid="4"/>
                                        </p:tgtEl>
                                      </p:cBhvr>
                                      <p:to x="100000" y="90000"/>
                                    </p:animScale>
                                    <p:animScale>
                                      <p:cBhvr>
                                        <p:cTn id="18" dur="166" decel="50000">
                                          <p:stCondLst>
                                            <p:cond delay="1668"/>
                                          </p:stCondLst>
                                        </p:cTn>
                                        <p:tgtEl>
                                          <p:spTgt spid="4"/>
                                        </p:tgtEl>
                                      </p:cBhvr>
                                      <p:to x="100000" y="100000"/>
                                    </p:animScale>
                                    <p:animScale>
                                      <p:cBhvr>
                                        <p:cTn id="19" dur="26">
                                          <p:stCondLst>
                                            <p:cond delay="1808"/>
                                          </p:stCondLst>
                                        </p:cTn>
                                        <p:tgtEl>
                                          <p:spTgt spid="4"/>
                                        </p:tgtEl>
                                      </p:cBhvr>
                                      <p:to x="100000" y="95000"/>
                                    </p:animScale>
                                    <p:animScale>
                                      <p:cBhvr>
                                        <p:cTn id="20" dur="166" decel="50000">
                                          <p:stCondLst>
                                            <p:cond delay="1834"/>
                                          </p:stCondLst>
                                        </p:cTn>
                                        <p:tgtEl>
                                          <p:spTgt spid="4"/>
                                        </p:tgtEl>
                                      </p:cBhvr>
                                      <p:to x="100000" y="100000"/>
                                    </p:animScale>
                                  </p:childTnLst>
                                </p:cTn>
                              </p:par>
                              <p:par>
                                <p:cTn id="21" presetID="26" presetClass="entr" presetSubtype="0" fill="hold" nodeType="withEffect">
                                  <p:stCondLst>
                                    <p:cond delay="0"/>
                                  </p:stCondLst>
                                  <p:childTnLst>
                                    <p:set>
                                      <p:cBhvr>
                                        <p:cTn id="22" dur="1" fill="hold">
                                          <p:stCondLst>
                                            <p:cond delay="0"/>
                                          </p:stCondLst>
                                        </p:cTn>
                                        <p:tgtEl>
                                          <p:spTgt spid="1027"/>
                                        </p:tgtEl>
                                        <p:attrNameLst>
                                          <p:attrName>style.visibility</p:attrName>
                                        </p:attrNameLst>
                                      </p:cBhvr>
                                      <p:to>
                                        <p:strVal val="visible"/>
                                      </p:to>
                                    </p:set>
                                    <p:animEffect transition="in" filter="wipe(down)">
                                      <p:cBhvr>
                                        <p:cTn id="23" dur="580">
                                          <p:stCondLst>
                                            <p:cond delay="0"/>
                                          </p:stCondLst>
                                        </p:cTn>
                                        <p:tgtEl>
                                          <p:spTgt spid="1027"/>
                                        </p:tgtEl>
                                      </p:cBhvr>
                                    </p:animEffect>
                                    <p:anim calcmode="lin" valueType="num">
                                      <p:cBhvr>
                                        <p:cTn id="24" dur="1822" tmFilter="0,0; 0.14,0.36; 0.43,0.73; 0.71,0.91; 1.0,1.0">
                                          <p:stCondLst>
                                            <p:cond delay="0"/>
                                          </p:stCondLst>
                                        </p:cTn>
                                        <p:tgtEl>
                                          <p:spTgt spid="1027"/>
                                        </p:tgtEl>
                                        <p:attrNameLst>
                                          <p:attrName>ppt_x</p:attrName>
                                        </p:attrNameLst>
                                      </p:cBhvr>
                                      <p:tavLst>
                                        <p:tav tm="0">
                                          <p:val>
                                            <p:strVal val="#ppt_x-0.25"/>
                                          </p:val>
                                        </p:tav>
                                        <p:tav tm="100000">
                                          <p:val>
                                            <p:strVal val="#ppt_x"/>
                                          </p:val>
                                        </p:tav>
                                      </p:tavLst>
                                    </p:anim>
                                    <p:anim calcmode="lin" valueType="num">
                                      <p:cBhvr>
                                        <p:cTn id="25" dur="664" tmFilter="0.0,0.0; 0.25,0.07; 0.50,0.2; 0.75,0.467; 1.0,1.0">
                                          <p:stCondLst>
                                            <p:cond delay="0"/>
                                          </p:stCondLst>
                                        </p:cTn>
                                        <p:tgtEl>
                                          <p:spTgt spid="1027"/>
                                        </p:tgtEl>
                                        <p:attrNameLst>
                                          <p:attrName>ppt_y</p:attrName>
                                        </p:attrNameLst>
                                      </p:cBhvr>
                                      <p:tavLst>
                                        <p:tav tm="0" fmla="#ppt_y-sin(pi*$)/3">
                                          <p:val>
                                            <p:fltVal val="0.5"/>
                                          </p:val>
                                        </p:tav>
                                        <p:tav tm="100000">
                                          <p:val>
                                            <p:fltVal val="1"/>
                                          </p:val>
                                        </p:tav>
                                      </p:tavLst>
                                    </p:anim>
                                    <p:anim calcmode="lin" valueType="num">
                                      <p:cBhvr>
                                        <p:cTn id="26" dur="664" tmFilter="0, 0; 0.125,0.2665; 0.25,0.4; 0.375,0.465; 0.5,0.5;  0.625,0.535; 0.75,0.6; 0.875,0.7335; 1,1">
                                          <p:stCondLst>
                                            <p:cond delay="664"/>
                                          </p:stCondLst>
                                        </p:cTn>
                                        <p:tgtEl>
                                          <p:spTgt spid="1027"/>
                                        </p:tgtEl>
                                        <p:attrNameLst>
                                          <p:attrName>ppt_y</p:attrName>
                                        </p:attrNameLst>
                                      </p:cBhvr>
                                      <p:tavLst>
                                        <p:tav tm="0" fmla="#ppt_y-sin(pi*$)/9">
                                          <p:val>
                                            <p:fltVal val="0"/>
                                          </p:val>
                                        </p:tav>
                                        <p:tav tm="100000">
                                          <p:val>
                                            <p:fltVal val="1"/>
                                          </p:val>
                                        </p:tav>
                                      </p:tavLst>
                                    </p:anim>
                                    <p:anim calcmode="lin" valueType="num">
                                      <p:cBhvr>
                                        <p:cTn id="27" dur="332" tmFilter="0, 0; 0.125,0.2665; 0.25,0.4; 0.375,0.465; 0.5,0.5;  0.625,0.535; 0.75,0.6; 0.875,0.7335; 1,1">
                                          <p:stCondLst>
                                            <p:cond delay="1324"/>
                                          </p:stCondLst>
                                        </p:cTn>
                                        <p:tgtEl>
                                          <p:spTgt spid="1027"/>
                                        </p:tgtEl>
                                        <p:attrNameLst>
                                          <p:attrName>ppt_y</p:attrName>
                                        </p:attrNameLst>
                                      </p:cBhvr>
                                      <p:tavLst>
                                        <p:tav tm="0" fmla="#ppt_y-sin(pi*$)/27">
                                          <p:val>
                                            <p:fltVal val="0"/>
                                          </p:val>
                                        </p:tav>
                                        <p:tav tm="100000">
                                          <p:val>
                                            <p:fltVal val="1"/>
                                          </p:val>
                                        </p:tav>
                                      </p:tavLst>
                                    </p:anim>
                                    <p:anim calcmode="lin" valueType="num">
                                      <p:cBhvr>
                                        <p:cTn id="28" dur="164" tmFilter="0, 0; 0.125,0.2665; 0.25,0.4; 0.375,0.465; 0.5,0.5;  0.625,0.535; 0.75,0.6; 0.875,0.7335; 1,1">
                                          <p:stCondLst>
                                            <p:cond delay="1656"/>
                                          </p:stCondLst>
                                        </p:cTn>
                                        <p:tgtEl>
                                          <p:spTgt spid="1027"/>
                                        </p:tgtEl>
                                        <p:attrNameLst>
                                          <p:attrName>ppt_y</p:attrName>
                                        </p:attrNameLst>
                                      </p:cBhvr>
                                      <p:tavLst>
                                        <p:tav tm="0" fmla="#ppt_y-sin(pi*$)/81">
                                          <p:val>
                                            <p:fltVal val="0"/>
                                          </p:val>
                                        </p:tav>
                                        <p:tav tm="100000">
                                          <p:val>
                                            <p:fltVal val="1"/>
                                          </p:val>
                                        </p:tav>
                                      </p:tavLst>
                                    </p:anim>
                                    <p:animScale>
                                      <p:cBhvr>
                                        <p:cTn id="29" dur="26">
                                          <p:stCondLst>
                                            <p:cond delay="650"/>
                                          </p:stCondLst>
                                        </p:cTn>
                                        <p:tgtEl>
                                          <p:spTgt spid="1027"/>
                                        </p:tgtEl>
                                      </p:cBhvr>
                                      <p:to x="100000" y="60000"/>
                                    </p:animScale>
                                    <p:animScale>
                                      <p:cBhvr>
                                        <p:cTn id="30" dur="166" decel="50000">
                                          <p:stCondLst>
                                            <p:cond delay="676"/>
                                          </p:stCondLst>
                                        </p:cTn>
                                        <p:tgtEl>
                                          <p:spTgt spid="1027"/>
                                        </p:tgtEl>
                                      </p:cBhvr>
                                      <p:to x="100000" y="100000"/>
                                    </p:animScale>
                                    <p:animScale>
                                      <p:cBhvr>
                                        <p:cTn id="31" dur="26">
                                          <p:stCondLst>
                                            <p:cond delay="1312"/>
                                          </p:stCondLst>
                                        </p:cTn>
                                        <p:tgtEl>
                                          <p:spTgt spid="1027"/>
                                        </p:tgtEl>
                                      </p:cBhvr>
                                      <p:to x="100000" y="80000"/>
                                    </p:animScale>
                                    <p:animScale>
                                      <p:cBhvr>
                                        <p:cTn id="32" dur="166" decel="50000">
                                          <p:stCondLst>
                                            <p:cond delay="1338"/>
                                          </p:stCondLst>
                                        </p:cTn>
                                        <p:tgtEl>
                                          <p:spTgt spid="1027"/>
                                        </p:tgtEl>
                                      </p:cBhvr>
                                      <p:to x="100000" y="100000"/>
                                    </p:animScale>
                                    <p:animScale>
                                      <p:cBhvr>
                                        <p:cTn id="33" dur="26">
                                          <p:stCondLst>
                                            <p:cond delay="1642"/>
                                          </p:stCondLst>
                                        </p:cTn>
                                        <p:tgtEl>
                                          <p:spTgt spid="1027"/>
                                        </p:tgtEl>
                                      </p:cBhvr>
                                      <p:to x="100000" y="90000"/>
                                    </p:animScale>
                                    <p:animScale>
                                      <p:cBhvr>
                                        <p:cTn id="34" dur="166" decel="50000">
                                          <p:stCondLst>
                                            <p:cond delay="1668"/>
                                          </p:stCondLst>
                                        </p:cTn>
                                        <p:tgtEl>
                                          <p:spTgt spid="1027"/>
                                        </p:tgtEl>
                                      </p:cBhvr>
                                      <p:to x="100000" y="100000"/>
                                    </p:animScale>
                                    <p:animScale>
                                      <p:cBhvr>
                                        <p:cTn id="35" dur="26">
                                          <p:stCondLst>
                                            <p:cond delay="1808"/>
                                          </p:stCondLst>
                                        </p:cTn>
                                        <p:tgtEl>
                                          <p:spTgt spid="1027"/>
                                        </p:tgtEl>
                                      </p:cBhvr>
                                      <p:to x="100000" y="95000"/>
                                    </p:animScale>
                                    <p:animScale>
                                      <p:cBhvr>
                                        <p:cTn id="36" dur="166" decel="50000">
                                          <p:stCondLst>
                                            <p:cond delay="1834"/>
                                          </p:stCondLst>
                                        </p:cTn>
                                        <p:tgtEl>
                                          <p:spTgt spid="1027"/>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048672"/>
          </a:xfrm>
          <a:gradFill>
            <a:gsLst>
              <a:gs pos="0">
                <a:srgbClr val="FBEAC7"/>
              </a:gs>
              <a:gs pos="17999">
                <a:srgbClr val="FEE7F2"/>
              </a:gs>
              <a:gs pos="36000">
                <a:srgbClr val="FAC77D"/>
              </a:gs>
              <a:gs pos="61000">
                <a:srgbClr val="FBA97D"/>
              </a:gs>
              <a:gs pos="82001">
                <a:srgbClr val="FBD49C"/>
              </a:gs>
              <a:gs pos="100000">
                <a:srgbClr val="FEE7F2"/>
              </a:gs>
            </a:gsLst>
            <a:lin ang="5400000" scaled="0"/>
          </a:gradFill>
        </p:spPr>
        <p:txBody>
          <a:bodyPr>
            <a:normAutofit fontScale="85000" lnSpcReduction="20000"/>
          </a:bodyPr>
          <a:lstStyle/>
          <a:p>
            <a:pPr marL="0" indent="0">
              <a:buNone/>
            </a:pPr>
            <a:r>
              <a:rPr lang="es-CO" dirty="0" smtClean="0"/>
              <a:t>“</a:t>
            </a:r>
            <a:r>
              <a:rPr lang="es-CO" dirty="0"/>
              <a:t>y se encienda el furor de Jehová sobre vosotros, y cierre los cielos, y no </a:t>
            </a:r>
            <a:r>
              <a:rPr lang="es-CO" dirty="0">
                <a:latin typeface="Agency FB" pitchFamily="34" charset="0"/>
              </a:rPr>
              <a:t>haya lluvia</a:t>
            </a:r>
            <a:r>
              <a:rPr lang="es-CO" dirty="0"/>
              <a:t>, ni la tierra dé su fruto,…”. </a:t>
            </a:r>
            <a:r>
              <a:rPr lang="es-CO" u="sng" dirty="0"/>
              <a:t>Deuteronomio 11:17</a:t>
            </a:r>
            <a:r>
              <a:rPr lang="es-CO" dirty="0"/>
              <a:t>:</a:t>
            </a:r>
          </a:p>
          <a:p>
            <a:pPr marL="0" indent="0">
              <a:buNone/>
            </a:pPr>
            <a:endParaRPr lang="es-CO" dirty="0"/>
          </a:p>
          <a:p>
            <a:pPr marL="0" indent="0">
              <a:buNone/>
            </a:pPr>
            <a:r>
              <a:rPr lang="es-CO" dirty="0"/>
              <a:t> “Te abrirá Jehová su buen tesoro, para enviar la </a:t>
            </a:r>
            <a:r>
              <a:rPr lang="es-CO" dirty="0">
                <a:latin typeface="Agency FB" pitchFamily="34" charset="0"/>
              </a:rPr>
              <a:t>lluvia</a:t>
            </a:r>
            <a:r>
              <a:rPr lang="es-CO" dirty="0"/>
              <a:t> a tu tierra en su tiempo, y para bendecir toda obra de tus manos…”. </a:t>
            </a:r>
            <a:r>
              <a:rPr lang="es-CO" u="sng" dirty="0"/>
              <a:t>Deuteronomio 28:12:</a:t>
            </a:r>
          </a:p>
          <a:p>
            <a:pPr marL="0" indent="0">
              <a:buNone/>
            </a:pPr>
            <a:endParaRPr lang="es-CO" dirty="0"/>
          </a:p>
          <a:p>
            <a:pPr marL="0" indent="0">
              <a:buNone/>
            </a:pPr>
            <a:r>
              <a:rPr lang="es-CO" dirty="0"/>
              <a:t> “Cuando saliste de Seir, oh Jehová, Cuando te marchaste de los campos de Edom, La tierra tembló, y los cielos destilaron, Y las </a:t>
            </a:r>
            <a:r>
              <a:rPr lang="es-CO" dirty="0">
                <a:latin typeface="Agency FB" pitchFamily="34" charset="0"/>
              </a:rPr>
              <a:t>nubes gotearon aguas</a:t>
            </a:r>
            <a:r>
              <a:rPr lang="es-CO" dirty="0"/>
              <a:t>.” </a:t>
            </a:r>
            <a:r>
              <a:rPr lang="es-CO" u="sng" dirty="0"/>
              <a:t>Jueces 5:4: </a:t>
            </a:r>
            <a:r>
              <a:rPr lang="es-CO" dirty="0"/>
              <a:t> </a:t>
            </a:r>
          </a:p>
          <a:p>
            <a:pPr marL="0" indent="0">
              <a:buNone/>
            </a:pPr>
            <a:endParaRPr lang="es-CO" dirty="0"/>
          </a:p>
          <a:p>
            <a:pPr marL="0" indent="0">
              <a:buNone/>
            </a:pPr>
            <a:r>
              <a:rPr lang="es-CO" dirty="0" smtClean="0"/>
              <a:t> </a:t>
            </a:r>
            <a:r>
              <a:rPr lang="es-CO" dirty="0"/>
              <a:t>“Si bien no se dejó a sí mismo sin testimonio, haciendo bien, dándonos </a:t>
            </a:r>
            <a:r>
              <a:rPr lang="es-CO" dirty="0">
                <a:latin typeface="Agency FB" pitchFamily="34" charset="0"/>
              </a:rPr>
              <a:t>lluvias</a:t>
            </a:r>
            <a:r>
              <a:rPr lang="es-CO" dirty="0"/>
              <a:t> del cielo y tiempos fructíferos,…” </a:t>
            </a:r>
            <a:r>
              <a:rPr lang="es-CO" u="sng" dirty="0"/>
              <a:t>Hechos 14:17</a:t>
            </a:r>
            <a:r>
              <a:rPr lang="es-CO" u="sng" dirty="0" smtClean="0"/>
              <a:t>:</a:t>
            </a:r>
            <a:r>
              <a:rPr lang="es-CO" dirty="0"/>
              <a:t>  </a:t>
            </a:r>
            <a:r>
              <a:rPr lang="es-CO" dirty="0" smtClean="0"/>
              <a:t>Nota: según estos textos, solo en este cielo, hay atmosfera, y lluvia.</a:t>
            </a:r>
            <a:r>
              <a:rPr lang="es-CO" dirty="0"/>
              <a:t>       </a:t>
            </a:r>
          </a:p>
        </p:txBody>
      </p:sp>
    </p:spTree>
    <p:extLst>
      <p:ext uri="{BB962C8B-B14F-4D97-AF65-F5344CB8AC3E}">
        <p14:creationId xmlns:p14="http://schemas.microsoft.com/office/powerpoint/2010/main" val="1487729955"/>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a:gsLst>
            <a:gs pos="0">
              <a:srgbClr val="5E9EFF"/>
            </a:gs>
            <a:gs pos="39999">
              <a:srgbClr val="85C2FF"/>
            </a:gs>
            <a:gs pos="70000">
              <a:srgbClr val="C4D6EB"/>
            </a:gs>
            <a:gs pos="100000">
              <a:srgbClr val="FFEBFA"/>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O" b="1" u="sng" dirty="0"/>
              <a:t>El Segundo Cielo</a:t>
            </a:r>
            <a:r>
              <a:rPr lang="es-CO" dirty="0"/>
              <a:t>: </a:t>
            </a:r>
            <a:r>
              <a:rPr lang="es-CO" dirty="0">
                <a:latin typeface="Agency FB" pitchFamily="34" charset="0"/>
              </a:rPr>
              <a:t>Es el espacio sideral, donde están los planetas. </a:t>
            </a:r>
            <a:r>
              <a:rPr lang="es-CO" dirty="0"/>
              <a:t>        </a:t>
            </a:r>
          </a:p>
        </p:txBody>
      </p:sp>
      <p:sp>
        <p:nvSpPr>
          <p:cNvPr id="3" name="2 Marcador de contenido"/>
          <p:cNvSpPr>
            <a:spLocks noGrp="1"/>
          </p:cNvSpPr>
          <p:nvPr>
            <p:ph idx="1"/>
          </p:nvPr>
        </p:nvSpPr>
        <p:spPr>
          <a:xfrm>
            <a:off x="323528" y="1844824"/>
            <a:ext cx="4896544" cy="4525963"/>
          </a:xfrm>
        </p:spPr>
        <p:txBody>
          <a:bodyPr>
            <a:normAutofit/>
          </a:bodyPr>
          <a:lstStyle/>
          <a:p>
            <a:pPr marL="0" indent="0" algn="ctr">
              <a:buNone/>
            </a:pPr>
            <a:r>
              <a:rPr lang="es-CO" dirty="0"/>
              <a:t>“Por toda la tierra salió su voz, Y hasta el extremo del mundo sus palabras. En ellos puso tabernáculo para el sol.  De un extremo de los cielos en su salida, Y su curso hasta el término de ellos…”  </a:t>
            </a:r>
            <a:r>
              <a:rPr lang="es-CO" b="1" u="sng" dirty="0" smtClean="0"/>
              <a:t>Salmo </a:t>
            </a:r>
            <a:r>
              <a:rPr lang="es-CO" b="1" u="sng" dirty="0"/>
              <a:t>19:4, </a:t>
            </a:r>
            <a:r>
              <a:rPr lang="es-CO" b="1" u="sng" dirty="0" smtClean="0"/>
              <a:t>6.</a:t>
            </a:r>
            <a:r>
              <a:rPr lang="es-CO" b="1" u="sng" dirty="0"/>
              <a:t>  </a:t>
            </a:r>
            <a:r>
              <a:rPr lang="es-CO" dirty="0"/>
              <a:t>    </a:t>
            </a: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08104" y="1988840"/>
            <a:ext cx="3312368" cy="39604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817632080"/>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2050"/>
                                        </p:tgtEl>
                                        <p:attrNameLst>
                                          <p:attrName>style.visibility</p:attrName>
                                        </p:attrNameLst>
                                      </p:cBhvr>
                                      <p:to>
                                        <p:strVal val="visible"/>
                                      </p:to>
                                    </p:set>
                                    <p:animEffect transition="in" filter="barn(inVertical)">
                                      <p:cBhvr>
                                        <p:cTn id="10" dur="500"/>
                                        <p:tgtEl>
                                          <p:spTgt spid="20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620688"/>
            <a:ext cx="8229600" cy="5760640"/>
          </a:xfrm>
          <a:gradFill>
            <a:gsLst>
              <a:gs pos="0">
                <a:srgbClr val="FBEAC7"/>
              </a:gs>
              <a:gs pos="17999">
                <a:srgbClr val="FEE7F2"/>
              </a:gs>
              <a:gs pos="36000">
                <a:srgbClr val="FAC77D"/>
              </a:gs>
              <a:gs pos="61000">
                <a:srgbClr val="FBA97D"/>
              </a:gs>
              <a:gs pos="82001">
                <a:srgbClr val="FBD49C"/>
              </a:gs>
              <a:gs pos="100000">
                <a:srgbClr val="FEE7F2"/>
              </a:gs>
            </a:gsLst>
            <a:lin ang="5400000" scaled="0"/>
          </a:gradFill>
        </p:spPr>
        <p:txBody>
          <a:bodyPr>
            <a:normAutofit/>
          </a:bodyPr>
          <a:lstStyle/>
          <a:p>
            <a:endParaRPr lang="es-CO" dirty="0" smtClean="0"/>
          </a:p>
          <a:p>
            <a:pPr marL="0" indent="0">
              <a:buNone/>
            </a:pPr>
            <a:r>
              <a:rPr lang="es-CO" dirty="0" smtClean="0"/>
              <a:t>“</a:t>
            </a:r>
            <a:r>
              <a:rPr lang="es-CO" dirty="0"/>
              <a:t>Y los esparcirán al sol y a la luna y a todo el ejército del cielo, a quienes amaron y a quienes sirvieron…” </a:t>
            </a:r>
            <a:r>
              <a:rPr lang="es-CO" u="sng" dirty="0"/>
              <a:t>Jeremías 8:2:</a:t>
            </a:r>
          </a:p>
          <a:p>
            <a:pPr marL="0" indent="0">
              <a:buNone/>
            </a:pPr>
            <a:endParaRPr lang="es-CO" dirty="0"/>
          </a:p>
          <a:p>
            <a:pPr marL="0" indent="0">
              <a:buNone/>
            </a:pPr>
            <a:r>
              <a:rPr lang="es-CO" dirty="0" smtClean="0"/>
              <a:t>“</a:t>
            </a:r>
            <a:r>
              <a:rPr lang="es-CO" dirty="0"/>
              <a:t>Por lo cual las estrellas de los cielos y sus luceros no darán su luz; y el sol se oscurecerá al nacer, y la luna no dará su resplandor.” </a:t>
            </a:r>
            <a:r>
              <a:rPr lang="es-CO" u="sng" dirty="0"/>
              <a:t>Isaías 13:10</a:t>
            </a:r>
            <a:r>
              <a:rPr lang="es-CO" u="sng" dirty="0" smtClean="0"/>
              <a:t>:</a:t>
            </a:r>
            <a:endParaRPr lang="es-CO" dirty="0"/>
          </a:p>
          <a:p>
            <a:endParaRPr lang="es-CO" dirty="0"/>
          </a:p>
        </p:txBody>
      </p:sp>
    </p:spTree>
    <p:extLst>
      <p:ext uri="{BB962C8B-B14F-4D97-AF65-F5344CB8AC3E}">
        <p14:creationId xmlns:p14="http://schemas.microsoft.com/office/powerpoint/2010/main" val="1880944208"/>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a:gsLst>
            <a:gs pos="0">
              <a:srgbClr val="5E9EFF"/>
            </a:gs>
            <a:gs pos="39999">
              <a:srgbClr val="85C2FF"/>
            </a:gs>
            <a:gs pos="70000">
              <a:srgbClr val="C4D6EB"/>
            </a:gs>
            <a:gs pos="100000">
              <a:srgbClr val="FFEBFA"/>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O" b="1" u="sng" dirty="0"/>
              <a:t>El Tercer Cielo</a:t>
            </a:r>
            <a:r>
              <a:rPr lang="es-CO" dirty="0"/>
              <a:t>: </a:t>
            </a:r>
            <a:r>
              <a:rPr lang="es-CO" dirty="0">
                <a:latin typeface="Agency FB" pitchFamily="34" charset="0"/>
              </a:rPr>
              <a:t>Es la Habitación de Dios, </a:t>
            </a:r>
            <a:r>
              <a:rPr lang="es-CO" dirty="0" smtClean="0">
                <a:latin typeface="Agency FB" pitchFamily="34" charset="0"/>
              </a:rPr>
              <a:t>es </a:t>
            </a:r>
            <a:r>
              <a:rPr lang="es-CO" dirty="0">
                <a:latin typeface="Agency FB" pitchFamily="34" charset="0"/>
              </a:rPr>
              <a:t>un lugar es</a:t>
            </a:r>
            <a:r>
              <a:rPr lang="es-CO" dirty="0"/>
              <a:t>pecial.</a:t>
            </a:r>
          </a:p>
        </p:txBody>
      </p:sp>
      <p:sp>
        <p:nvSpPr>
          <p:cNvPr id="3" name="2 Marcador de contenido"/>
          <p:cNvSpPr>
            <a:spLocks noGrp="1"/>
          </p:cNvSpPr>
          <p:nvPr>
            <p:ph idx="1"/>
          </p:nvPr>
        </p:nvSpPr>
        <p:spPr>
          <a:xfrm>
            <a:off x="457200" y="1600200"/>
            <a:ext cx="5050904" cy="4525963"/>
          </a:xfrm>
        </p:spPr>
        <p:txBody>
          <a:bodyPr>
            <a:normAutofit fontScale="92500" lnSpcReduction="10000"/>
          </a:bodyPr>
          <a:lstStyle/>
          <a:p>
            <a:pPr marL="0" indent="0" algn="ctr">
              <a:buNone/>
            </a:pPr>
            <a:r>
              <a:rPr lang="es-CO" dirty="0" smtClean="0"/>
              <a:t>Sobre este lugar tan maravilloso la Biblia dice: </a:t>
            </a:r>
          </a:p>
          <a:p>
            <a:pPr marL="0" indent="0" algn="ctr">
              <a:buNone/>
            </a:pPr>
            <a:r>
              <a:rPr lang="es-CO" dirty="0" smtClean="0"/>
              <a:t>“…</a:t>
            </a:r>
            <a:r>
              <a:rPr lang="es-CO" dirty="0"/>
              <a:t>también tú lo oirás en el lugar de tu morada, en los cielos; escucha y perdona.” </a:t>
            </a:r>
            <a:r>
              <a:rPr lang="es-CO" u="sng" dirty="0"/>
              <a:t>1° Reyes </a:t>
            </a:r>
            <a:r>
              <a:rPr lang="es-CO" u="sng" dirty="0" smtClean="0"/>
              <a:t>8:30</a:t>
            </a:r>
          </a:p>
          <a:p>
            <a:pPr marL="0" indent="0">
              <a:buNone/>
            </a:pPr>
            <a:endParaRPr lang="es-CO" dirty="0"/>
          </a:p>
          <a:p>
            <a:pPr marL="0" indent="0">
              <a:buNone/>
            </a:pPr>
            <a:r>
              <a:rPr lang="es-CO" dirty="0" smtClean="0"/>
              <a:t>“El </a:t>
            </a:r>
            <a:r>
              <a:rPr lang="es-CO" dirty="0"/>
              <a:t>que mora en los cielos se reirá; El Señor se burlará de ellos.” </a:t>
            </a:r>
            <a:r>
              <a:rPr lang="es-CO" u="sng" dirty="0"/>
              <a:t>Salmo 2:4:</a:t>
            </a:r>
          </a:p>
          <a:p>
            <a:endParaRPr lang="es-CO" dirty="0"/>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52120" y="1700808"/>
            <a:ext cx="3168352" cy="38884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52716986"/>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80">
                                          <p:stCondLst>
                                            <p:cond delay="0"/>
                                          </p:stCondLst>
                                        </p:cTn>
                                        <p:tgtEl>
                                          <p:spTgt spid="3">
                                            <p:txEl>
                                              <p:pRg st="0" end="0"/>
                                            </p:txEl>
                                          </p:spTgt>
                                        </p:tgtEl>
                                      </p:cBhvr>
                                    </p:animEffect>
                                    <p:anim calcmode="lin" valueType="num">
                                      <p:cBhvr>
                                        <p:cTn id="8" dur="1822" tmFilter="0,0; 0.14,0.36; 0.43,0.73; 0.71,0.91; 1.0,1.0">
                                          <p:stCondLst>
                                            <p:cond delay="0"/>
                                          </p:stCondLst>
                                        </p:cTn>
                                        <p:tgtEl>
                                          <p:spTgt spid="3">
                                            <p:txEl>
                                              <p:pRg st="0" end="0"/>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0" end="0"/>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0" end="0"/>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0" end="0"/>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0" end="0"/>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0" end="0"/>
                                            </p:txEl>
                                          </p:spTgt>
                                        </p:tgtEl>
                                      </p:cBhvr>
                                      <p:to x="100000" y="60000"/>
                                    </p:animScale>
                                    <p:animScale>
                                      <p:cBhvr>
                                        <p:cTn id="14" dur="166" decel="50000">
                                          <p:stCondLst>
                                            <p:cond delay="676"/>
                                          </p:stCondLst>
                                        </p:cTn>
                                        <p:tgtEl>
                                          <p:spTgt spid="3">
                                            <p:txEl>
                                              <p:pRg st="0" end="0"/>
                                            </p:txEl>
                                          </p:spTgt>
                                        </p:tgtEl>
                                      </p:cBhvr>
                                      <p:to x="100000" y="100000"/>
                                    </p:animScale>
                                    <p:animScale>
                                      <p:cBhvr>
                                        <p:cTn id="15" dur="26">
                                          <p:stCondLst>
                                            <p:cond delay="1312"/>
                                          </p:stCondLst>
                                        </p:cTn>
                                        <p:tgtEl>
                                          <p:spTgt spid="3">
                                            <p:txEl>
                                              <p:pRg st="0" end="0"/>
                                            </p:txEl>
                                          </p:spTgt>
                                        </p:tgtEl>
                                      </p:cBhvr>
                                      <p:to x="100000" y="80000"/>
                                    </p:animScale>
                                    <p:animScale>
                                      <p:cBhvr>
                                        <p:cTn id="16" dur="166" decel="50000">
                                          <p:stCondLst>
                                            <p:cond delay="1338"/>
                                          </p:stCondLst>
                                        </p:cTn>
                                        <p:tgtEl>
                                          <p:spTgt spid="3">
                                            <p:txEl>
                                              <p:pRg st="0" end="0"/>
                                            </p:txEl>
                                          </p:spTgt>
                                        </p:tgtEl>
                                      </p:cBhvr>
                                      <p:to x="100000" y="100000"/>
                                    </p:animScale>
                                    <p:animScale>
                                      <p:cBhvr>
                                        <p:cTn id="17" dur="26">
                                          <p:stCondLst>
                                            <p:cond delay="1642"/>
                                          </p:stCondLst>
                                        </p:cTn>
                                        <p:tgtEl>
                                          <p:spTgt spid="3">
                                            <p:txEl>
                                              <p:pRg st="0" end="0"/>
                                            </p:txEl>
                                          </p:spTgt>
                                        </p:tgtEl>
                                      </p:cBhvr>
                                      <p:to x="100000" y="90000"/>
                                    </p:animScale>
                                    <p:animScale>
                                      <p:cBhvr>
                                        <p:cTn id="18" dur="166" decel="50000">
                                          <p:stCondLst>
                                            <p:cond delay="1668"/>
                                          </p:stCondLst>
                                        </p:cTn>
                                        <p:tgtEl>
                                          <p:spTgt spid="3">
                                            <p:txEl>
                                              <p:pRg st="0" end="0"/>
                                            </p:txEl>
                                          </p:spTgt>
                                        </p:tgtEl>
                                      </p:cBhvr>
                                      <p:to x="100000" y="100000"/>
                                    </p:animScale>
                                    <p:animScale>
                                      <p:cBhvr>
                                        <p:cTn id="19" dur="26">
                                          <p:stCondLst>
                                            <p:cond delay="1808"/>
                                          </p:stCondLst>
                                        </p:cTn>
                                        <p:tgtEl>
                                          <p:spTgt spid="3">
                                            <p:txEl>
                                              <p:pRg st="0" end="0"/>
                                            </p:txEl>
                                          </p:spTgt>
                                        </p:tgtEl>
                                      </p:cBhvr>
                                      <p:to x="100000" y="95000"/>
                                    </p:animScale>
                                    <p:animScale>
                                      <p:cBhvr>
                                        <p:cTn id="20" dur="166" decel="50000">
                                          <p:stCondLst>
                                            <p:cond delay="1834"/>
                                          </p:stCondLst>
                                        </p:cTn>
                                        <p:tgtEl>
                                          <p:spTgt spid="3">
                                            <p:txEl>
                                              <p:pRg st="0" end="0"/>
                                            </p:txEl>
                                          </p:spTgt>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6" presetClass="entr" presetSubtype="0" fill="hold" grpId="0" nodeType="clickEffect">
                                  <p:stCondLst>
                                    <p:cond delay="0"/>
                                  </p:stCondLst>
                                  <p:childTnLst>
                                    <p:set>
                                      <p:cBhvr>
                                        <p:cTn id="24" dur="1" fill="hold">
                                          <p:stCondLst>
                                            <p:cond delay="0"/>
                                          </p:stCondLst>
                                        </p:cTn>
                                        <p:tgtEl>
                                          <p:spTgt spid="3">
                                            <p:txEl>
                                              <p:pRg st="1" end="1"/>
                                            </p:txEl>
                                          </p:spTgt>
                                        </p:tgtEl>
                                        <p:attrNameLst>
                                          <p:attrName>style.visibility</p:attrName>
                                        </p:attrNameLst>
                                      </p:cBhvr>
                                      <p:to>
                                        <p:strVal val="visible"/>
                                      </p:to>
                                    </p:set>
                                    <p:animEffect transition="in" filter="wipe(down)">
                                      <p:cBhvr>
                                        <p:cTn id="25" dur="580">
                                          <p:stCondLst>
                                            <p:cond delay="0"/>
                                          </p:stCondLst>
                                        </p:cTn>
                                        <p:tgtEl>
                                          <p:spTgt spid="3">
                                            <p:txEl>
                                              <p:pRg st="1" end="1"/>
                                            </p:txEl>
                                          </p:spTgt>
                                        </p:tgtEl>
                                      </p:cBhvr>
                                    </p:animEffect>
                                    <p:anim calcmode="lin" valueType="num">
                                      <p:cBhvr>
                                        <p:cTn id="26" dur="1822" tmFilter="0,0; 0.14,0.36; 0.43,0.73; 0.71,0.91; 1.0,1.0">
                                          <p:stCondLst>
                                            <p:cond delay="0"/>
                                          </p:stCondLst>
                                        </p:cTn>
                                        <p:tgtEl>
                                          <p:spTgt spid="3">
                                            <p:txEl>
                                              <p:pRg st="1" end="1"/>
                                            </p:txEl>
                                          </p:spTgt>
                                        </p:tgtEl>
                                        <p:attrNameLst>
                                          <p:attrName>ppt_x</p:attrName>
                                        </p:attrNameLst>
                                      </p:cBhvr>
                                      <p:tavLst>
                                        <p:tav tm="0">
                                          <p:val>
                                            <p:strVal val="#ppt_x-0.25"/>
                                          </p:val>
                                        </p:tav>
                                        <p:tav tm="100000">
                                          <p:val>
                                            <p:strVal val="#ppt_x"/>
                                          </p:val>
                                        </p:tav>
                                      </p:tavLst>
                                    </p:anim>
                                    <p:anim calcmode="lin" valueType="num">
                                      <p:cBhvr>
                                        <p:cTn id="27" dur="664" tmFilter="0.0,0.0; 0.25,0.07; 0.50,0.2; 0.75,0.467; 1.0,1.0">
                                          <p:stCondLst>
                                            <p:cond delay="0"/>
                                          </p:stCondLst>
                                        </p:cTn>
                                        <p:tgtEl>
                                          <p:spTgt spid="3">
                                            <p:txEl>
                                              <p:pRg st="1" end="1"/>
                                            </p:txEl>
                                          </p:spTgt>
                                        </p:tgtEl>
                                        <p:attrNameLst>
                                          <p:attrName>ppt_y</p:attrName>
                                        </p:attrNameLst>
                                      </p:cBhvr>
                                      <p:tavLst>
                                        <p:tav tm="0" fmla="#ppt_y-sin(pi*$)/3">
                                          <p:val>
                                            <p:fltVal val="0.5"/>
                                          </p:val>
                                        </p:tav>
                                        <p:tav tm="100000">
                                          <p:val>
                                            <p:fltVal val="1"/>
                                          </p:val>
                                        </p:tav>
                                      </p:tavLst>
                                    </p:anim>
                                    <p:anim calcmode="lin" valueType="num">
                                      <p:cBhvr>
                                        <p:cTn id="28" dur="664" tmFilter="0, 0; 0.125,0.2665; 0.25,0.4; 0.375,0.465; 0.5,0.5;  0.625,0.535; 0.75,0.6; 0.875,0.7335; 1,1">
                                          <p:stCondLst>
                                            <p:cond delay="664"/>
                                          </p:stCondLst>
                                        </p:cTn>
                                        <p:tgtEl>
                                          <p:spTgt spid="3">
                                            <p:txEl>
                                              <p:pRg st="1" end="1"/>
                                            </p:txEl>
                                          </p:spTgt>
                                        </p:tgtEl>
                                        <p:attrNameLst>
                                          <p:attrName>ppt_y</p:attrName>
                                        </p:attrNameLst>
                                      </p:cBhvr>
                                      <p:tavLst>
                                        <p:tav tm="0" fmla="#ppt_y-sin(pi*$)/9">
                                          <p:val>
                                            <p:fltVal val="0"/>
                                          </p:val>
                                        </p:tav>
                                        <p:tav tm="100000">
                                          <p:val>
                                            <p:fltVal val="1"/>
                                          </p:val>
                                        </p:tav>
                                      </p:tavLst>
                                    </p:anim>
                                    <p:anim calcmode="lin" valueType="num">
                                      <p:cBhvr>
                                        <p:cTn id="29" dur="332" tmFilter="0, 0; 0.125,0.2665; 0.25,0.4; 0.375,0.465; 0.5,0.5;  0.625,0.535; 0.75,0.6; 0.875,0.7335; 1,1">
                                          <p:stCondLst>
                                            <p:cond delay="1324"/>
                                          </p:stCondLst>
                                        </p:cTn>
                                        <p:tgtEl>
                                          <p:spTgt spid="3">
                                            <p:txEl>
                                              <p:pRg st="1" end="1"/>
                                            </p:txEl>
                                          </p:spTgt>
                                        </p:tgtEl>
                                        <p:attrNameLst>
                                          <p:attrName>ppt_y</p:attrName>
                                        </p:attrNameLst>
                                      </p:cBhvr>
                                      <p:tavLst>
                                        <p:tav tm="0" fmla="#ppt_y-sin(pi*$)/27">
                                          <p:val>
                                            <p:fltVal val="0"/>
                                          </p:val>
                                        </p:tav>
                                        <p:tav tm="100000">
                                          <p:val>
                                            <p:fltVal val="1"/>
                                          </p:val>
                                        </p:tav>
                                      </p:tavLst>
                                    </p:anim>
                                    <p:anim calcmode="lin" valueType="num">
                                      <p:cBhvr>
                                        <p:cTn id="30" dur="164" tmFilter="0, 0; 0.125,0.2665; 0.25,0.4; 0.375,0.465; 0.5,0.5;  0.625,0.535; 0.75,0.6; 0.875,0.7335; 1,1">
                                          <p:stCondLst>
                                            <p:cond delay="1656"/>
                                          </p:stCondLst>
                                        </p:cTn>
                                        <p:tgtEl>
                                          <p:spTgt spid="3">
                                            <p:txEl>
                                              <p:pRg st="1" end="1"/>
                                            </p:txEl>
                                          </p:spTgt>
                                        </p:tgtEl>
                                        <p:attrNameLst>
                                          <p:attrName>ppt_y</p:attrName>
                                        </p:attrNameLst>
                                      </p:cBhvr>
                                      <p:tavLst>
                                        <p:tav tm="0" fmla="#ppt_y-sin(pi*$)/81">
                                          <p:val>
                                            <p:fltVal val="0"/>
                                          </p:val>
                                        </p:tav>
                                        <p:tav tm="100000">
                                          <p:val>
                                            <p:fltVal val="1"/>
                                          </p:val>
                                        </p:tav>
                                      </p:tavLst>
                                    </p:anim>
                                    <p:animScale>
                                      <p:cBhvr>
                                        <p:cTn id="31" dur="26">
                                          <p:stCondLst>
                                            <p:cond delay="650"/>
                                          </p:stCondLst>
                                        </p:cTn>
                                        <p:tgtEl>
                                          <p:spTgt spid="3">
                                            <p:txEl>
                                              <p:pRg st="1" end="1"/>
                                            </p:txEl>
                                          </p:spTgt>
                                        </p:tgtEl>
                                      </p:cBhvr>
                                      <p:to x="100000" y="60000"/>
                                    </p:animScale>
                                    <p:animScale>
                                      <p:cBhvr>
                                        <p:cTn id="32" dur="166" decel="50000">
                                          <p:stCondLst>
                                            <p:cond delay="676"/>
                                          </p:stCondLst>
                                        </p:cTn>
                                        <p:tgtEl>
                                          <p:spTgt spid="3">
                                            <p:txEl>
                                              <p:pRg st="1" end="1"/>
                                            </p:txEl>
                                          </p:spTgt>
                                        </p:tgtEl>
                                      </p:cBhvr>
                                      <p:to x="100000" y="100000"/>
                                    </p:animScale>
                                    <p:animScale>
                                      <p:cBhvr>
                                        <p:cTn id="33" dur="26">
                                          <p:stCondLst>
                                            <p:cond delay="1312"/>
                                          </p:stCondLst>
                                        </p:cTn>
                                        <p:tgtEl>
                                          <p:spTgt spid="3">
                                            <p:txEl>
                                              <p:pRg st="1" end="1"/>
                                            </p:txEl>
                                          </p:spTgt>
                                        </p:tgtEl>
                                      </p:cBhvr>
                                      <p:to x="100000" y="80000"/>
                                    </p:animScale>
                                    <p:animScale>
                                      <p:cBhvr>
                                        <p:cTn id="34" dur="166" decel="50000">
                                          <p:stCondLst>
                                            <p:cond delay="1338"/>
                                          </p:stCondLst>
                                        </p:cTn>
                                        <p:tgtEl>
                                          <p:spTgt spid="3">
                                            <p:txEl>
                                              <p:pRg st="1" end="1"/>
                                            </p:txEl>
                                          </p:spTgt>
                                        </p:tgtEl>
                                      </p:cBhvr>
                                      <p:to x="100000" y="100000"/>
                                    </p:animScale>
                                    <p:animScale>
                                      <p:cBhvr>
                                        <p:cTn id="35" dur="26">
                                          <p:stCondLst>
                                            <p:cond delay="1642"/>
                                          </p:stCondLst>
                                        </p:cTn>
                                        <p:tgtEl>
                                          <p:spTgt spid="3">
                                            <p:txEl>
                                              <p:pRg st="1" end="1"/>
                                            </p:txEl>
                                          </p:spTgt>
                                        </p:tgtEl>
                                      </p:cBhvr>
                                      <p:to x="100000" y="90000"/>
                                    </p:animScale>
                                    <p:animScale>
                                      <p:cBhvr>
                                        <p:cTn id="36" dur="166" decel="50000">
                                          <p:stCondLst>
                                            <p:cond delay="1668"/>
                                          </p:stCondLst>
                                        </p:cTn>
                                        <p:tgtEl>
                                          <p:spTgt spid="3">
                                            <p:txEl>
                                              <p:pRg st="1" end="1"/>
                                            </p:txEl>
                                          </p:spTgt>
                                        </p:tgtEl>
                                      </p:cBhvr>
                                      <p:to x="100000" y="100000"/>
                                    </p:animScale>
                                    <p:animScale>
                                      <p:cBhvr>
                                        <p:cTn id="37" dur="26">
                                          <p:stCondLst>
                                            <p:cond delay="1808"/>
                                          </p:stCondLst>
                                        </p:cTn>
                                        <p:tgtEl>
                                          <p:spTgt spid="3">
                                            <p:txEl>
                                              <p:pRg st="1" end="1"/>
                                            </p:txEl>
                                          </p:spTgt>
                                        </p:tgtEl>
                                      </p:cBhvr>
                                      <p:to x="100000" y="95000"/>
                                    </p:animScale>
                                    <p:animScale>
                                      <p:cBhvr>
                                        <p:cTn id="38" dur="166" decel="50000">
                                          <p:stCondLst>
                                            <p:cond delay="1834"/>
                                          </p:stCondLst>
                                        </p:cTn>
                                        <p:tgtEl>
                                          <p:spTgt spid="3">
                                            <p:txEl>
                                              <p:pRg st="1" end="1"/>
                                            </p:txEl>
                                          </p:spTgt>
                                        </p:tgtEl>
                                      </p:cBhvr>
                                      <p:to x="100000" y="100000"/>
                                    </p:animScale>
                                  </p:childTnLst>
                                </p:cTn>
                              </p:par>
                            </p:childTnLst>
                          </p:cTn>
                        </p:par>
                      </p:childTnLst>
                    </p:cTn>
                  </p:par>
                  <p:par>
                    <p:cTn id="39" fill="hold">
                      <p:stCondLst>
                        <p:cond delay="indefinite"/>
                      </p:stCondLst>
                      <p:childTnLst>
                        <p:par>
                          <p:cTn id="40" fill="hold">
                            <p:stCondLst>
                              <p:cond delay="0"/>
                            </p:stCondLst>
                            <p:childTnLst>
                              <p:par>
                                <p:cTn id="41" presetID="26" presetClass="entr" presetSubtype="0" fill="hold" grpId="0" nodeType="clickEffect">
                                  <p:stCondLst>
                                    <p:cond delay="0"/>
                                  </p:stCondLst>
                                  <p:childTnLst>
                                    <p:set>
                                      <p:cBhvr>
                                        <p:cTn id="42" dur="1" fill="hold">
                                          <p:stCondLst>
                                            <p:cond delay="0"/>
                                          </p:stCondLst>
                                        </p:cTn>
                                        <p:tgtEl>
                                          <p:spTgt spid="3">
                                            <p:txEl>
                                              <p:pRg st="3" end="3"/>
                                            </p:txEl>
                                          </p:spTgt>
                                        </p:tgtEl>
                                        <p:attrNameLst>
                                          <p:attrName>style.visibility</p:attrName>
                                        </p:attrNameLst>
                                      </p:cBhvr>
                                      <p:to>
                                        <p:strVal val="visible"/>
                                      </p:to>
                                    </p:set>
                                    <p:animEffect transition="in" filter="wipe(down)">
                                      <p:cBhvr>
                                        <p:cTn id="43" dur="580">
                                          <p:stCondLst>
                                            <p:cond delay="0"/>
                                          </p:stCondLst>
                                        </p:cTn>
                                        <p:tgtEl>
                                          <p:spTgt spid="3">
                                            <p:txEl>
                                              <p:pRg st="3" end="3"/>
                                            </p:txEl>
                                          </p:spTgt>
                                        </p:tgtEl>
                                      </p:cBhvr>
                                    </p:animEffect>
                                    <p:anim calcmode="lin" valueType="num">
                                      <p:cBhvr>
                                        <p:cTn id="44" dur="1822" tmFilter="0,0; 0.14,0.36; 0.43,0.73; 0.71,0.91; 1.0,1.0">
                                          <p:stCondLst>
                                            <p:cond delay="0"/>
                                          </p:stCondLst>
                                        </p:cTn>
                                        <p:tgtEl>
                                          <p:spTgt spid="3">
                                            <p:txEl>
                                              <p:pRg st="3" end="3"/>
                                            </p:txEl>
                                          </p:spTgt>
                                        </p:tgtEl>
                                        <p:attrNameLst>
                                          <p:attrName>ppt_x</p:attrName>
                                        </p:attrNameLst>
                                      </p:cBhvr>
                                      <p:tavLst>
                                        <p:tav tm="0">
                                          <p:val>
                                            <p:strVal val="#ppt_x-0.25"/>
                                          </p:val>
                                        </p:tav>
                                        <p:tav tm="100000">
                                          <p:val>
                                            <p:strVal val="#ppt_x"/>
                                          </p:val>
                                        </p:tav>
                                      </p:tavLst>
                                    </p:anim>
                                    <p:anim calcmode="lin" valueType="num">
                                      <p:cBhvr>
                                        <p:cTn id="45" dur="664" tmFilter="0.0,0.0; 0.25,0.07; 0.50,0.2; 0.75,0.467; 1.0,1.0">
                                          <p:stCondLst>
                                            <p:cond delay="0"/>
                                          </p:stCondLst>
                                        </p:cTn>
                                        <p:tgtEl>
                                          <p:spTgt spid="3">
                                            <p:txEl>
                                              <p:pRg st="3" end="3"/>
                                            </p:txEl>
                                          </p:spTgt>
                                        </p:tgtEl>
                                        <p:attrNameLst>
                                          <p:attrName>ppt_y</p:attrName>
                                        </p:attrNameLst>
                                      </p:cBhvr>
                                      <p:tavLst>
                                        <p:tav tm="0" fmla="#ppt_y-sin(pi*$)/3">
                                          <p:val>
                                            <p:fltVal val="0.5"/>
                                          </p:val>
                                        </p:tav>
                                        <p:tav tm="100000">
                                          <p:val>
                                            <p:fltVal val="1"/>
                                          </p:val>
                                        </p:tav>
                                      </p:tavLst>
                                    </p:anim>
                                    <p:anim calcmode="lin" valueType="num">
                                      <p:cBhvr>
                                        <p:cTn id="46" dur="664" tmFilter="0, 0; 0.125,0.2665; 0.25,0.4; 0.375,0.465; 0.5,0.5;  0.625,0.535; 0.75,0.6; 0.875,0.7335; 1,1">
                                          <p:stCondLst>
                                            <p:cond delay="664"/>
                                          </p:stCondLst>
                                        </p:cTn>
                                        <p:tgtEl>
                                          <p:spTgt spid="3">
                                            <p:txEl>
                                              <p:pRg st="3" end="3"/>
                                            </p:txEl>
                                          </p:spTgt>
                                        </p:tgtEl>
                                        <p:attrNameLst>
                                          <p:attrName>ppt_y</p:attrName>
                                        </p:attrNameLst>
                                      </p:cBhvr>
                                      <p:tavLst>
                                        <p:tav tm="0" fmla="#ppt_y-sin(pi*$)/9">
                                          <p:val>
                                            <p:fltVal val="0"/>
                                          </p:val>
                                        </p:tav>
                                        <p:tav tm="100000">
                                          <p:val>
                                            <p:fltVal val="1"/>
                                          </p:val>
                                        </p:tav>
                                      </p:tavLst>
                                    </p:anim>
                                    <p:anim calcmode="lin" valueType="num">
                                      <p:cBhvr>
                                        <p:cTn id="47" dur="332" tmFilter="0, 0; 0.125,0.2665; 0.25,0.4; 0.375,0.465; 0.5,0.5;  0.625,0.535; 0.75,0.6; 0.875,0.7335; 1,1">
                                          <p:stCondLst>
                                            <p:cond delay="1324"/>
                                          </p:stCondLst>
                                        </p:cTn>
                                        <p:tgtEl>
                                          <p:spTgt spid="3">
                                            <p:txEl>
                                              <p:pRg st="3" end="3"/>
                                            </p:txEl>
                                          </p:spTgt>
                                        </p:tgtEl>
                                        <p:attrNameLst>
                                          <p:attrName>ppt_y</p:attrName>
                                        </p:attrNameLst>
                                      </p:cBhvr>
                                      <p:tavLst>
                                        <p:tav tm="0" fmla="#ppt_y-sin(pi*$)/27">
                                          <p:val>
                                            <p:fltVal val="0"/>
                                          </p:val>
                                        </p:tav>
                                        <p:tav tm="100000">
                                          <p:val>
                                            <p:fltVal val="1"/>
                                          </p:val>
                                        </p:tav>
                                      </p:tavLst>
                                    </p:anim>
                                    <p:anim calcmode="lin" valueType="num">
                                      <p:cBhvr>
                                        <p:cTn id="48" dur="164" tmFilter="0, 0; 0.125,0.2665; 0.25,0.4; 0.375,0.465; 0.5,0.5;  0.625,0.535; 0.75,0.6; 0.875,0.7335; 1,1">
                                          <p:stCondLst>
                                            <p:cond delay="1656"/>
                                          </p:stCondLst>
                                        </p:cTn>
                                        <p:tgtEl>
                                          <p:spTgt spid="3">
                                            <p:txEl>
                                              <p:pRg st="3" end="3"/>
                                            </p:txEl>
                                          </p:spTgt>
                                        </p:tgtEl>
                                        <p:attrNameLst>
                                          <p:attrName>ppt_y</p:attrName>
                                        </p:attrNameLst>
                                      </p:cBhvr>
                                      <p:tavLst>
                                        <p:tav tm="0" fmla="#ppt_y-sin(pi*$)/81">
                                          <p:val>
                                            <p:fltVal val="0"/>
                                          </p:val>
                                        </p:tav>
                                        <p:tav tm="100000">
                                          <p:val>
                                            <p:fltVal val="1"/>
                                          </p:val>
                                        </p:tav>
                                      </p:tavLst>
                                    </p:anim>
                                    <p:animScale>
                                      <p:cBhvr>
                                        <p:cTn id="49" dur="26">
                                          <p:stCondLst>
                                            <p:cond delay="650"/>
                                          </p:stCondLst>
                                        </p:cTn>
                                        <p:tgtEl>
                                          <p:spTgt spid="3">
                                            <p:txEl>
                                              <p:pRg st="3" end="3"/>
                                            </p:txEl>
                                          </p:spTgt>
                                        </p:tgtEl>
                                      </p:cBhvr>
                                      <p:to x="100000" y="60000"/>
                                    </p:animScale>
                                    <p:animScale>
                                      <p:cBhvr>
                                        <p:cTn id="50" dur="166" decel="50000">
                                          <p:stCondLst>
                                            <p:cond delay="676"/>
                                          </p:stCondLst>
                                        </p:cTn>
                                        <p:tgtEl>
                                          <p:spTgt spid="3">
                                            <p:txEl>
                                              <p:pRg st="3" end="3"/>
                                            </p:txEl>
                                          </p:spTgt>
                                        </p:tgtEl>
                                      </p:cBhvr>
                                      <p:to x="100000" y="100000"/>
                                    </p:animScale>
                                    <p:animScale>
                                      <p:cBhvr>
                                        <p:cTn id="51" dur="26">
                                          <p:stCondLst>
                                            <p:cond delay="1312"/>
                                          </p:stCondLst>
                                        </p:cTn>
                                        <p:tgtEl>
                                          <p:spTgt spid="3">
                                            <p:txEl>
                                              <p:pRg st="3" end="3"/>
                                            </p:txEl>
                                          </p:spTgt>
                                        </p:tgtEl>
                                      </p:cBhvr>
                                      <p:to x="100000" y="80000"/>
                                    </p:animScale>
                                    <p:animScale>
                                      <p:cBhvr>
                                        <p:cTn id="52" dur="166" decel="50000">
                                          <p:stCondLst>
                                            <p:cond delay="1338"/>
                                          </p:stCondLst>
                                        </p:cTn>
                                        <p:tgtEl>
                                          <p:spTgt spid="3">
                                            <p:txEl>
                                              <p:pRg st="3" end="3"/>
                                            </p:txEl>
                                          </p:spTgt>
                                        </p:tgtEl>
                                      </p:cBhvr>
                                      <p:to x="100000" y="100000"/>
                                    </p:animScale>
                                    <p:animScale>
                                      <p:cBhvr>
                                        <p:cTn id="53" dur="26">
                                          <p:stCondLst>
                                            <p:cond delay="1642"/>
                                          </p:stCondLst>
                                        </p:cTn>
                                        <p:tgtEl>
                                          <p:spTgt spid="3">
                                            <p:txEl>
                                              <p:pRg st="3" end="3"/>
                                            </p:txEl>
                                          </p:spTgt>
                                        </p:tgtEl>
                                      </p:cBhvr>
                                      <p:to x="100000" y="90000"/>
                                    </p:animScale>
                                    <p:animScale>
                                      <p:cBhvr>
                                        <p:cTn id="54" dur="166" decel="50000">
                                          <p:stCondLst>
                                            <p:cond delay="1668"/>
                                          </p:stCondLst>
                                        </p:cTn>
                                        <p:tgtEl>
                                          <p:spTgt spid="3">
                                            <p:txEl>
                                              <p:pRg st="3" end="3"/>
                                            </p:txEl>
                                          </p:spTgt>
                                        </p:tgtEl>
                                      </p:cBhvr>
                                      <p:to x="100000" y="100000"/>
                                    </p:animScale>
                                    <p:animScale>
                                      <p:cBhvr>
                                        <p:cTn id="55" dur="26">
                                          <p:stCondLst>
                                            <p:cond delay="1808"/>
                                          </p:stCondLst>
                                        </p:cTn>
                                        <p:tgtEl>
                                          <p:spTgt spid="3">
                                            <p:txEl>
                                              <p:pRg st="3" end="3"/>
                                            </p:txEl>
                                          </p:spTgt>
                                        </p:tgtEl>
                                      </p:cBhvr>
                                      <p:to x="100000" y="95000"/>
                                    </p:animScale>
                                    <p:animScale>
                                      <p:cBhvr>
                                        <p:cTn id="56" dur="166" decel="50000">
                                          <p:stCondLst>
                                            <p:cond delay="1834"/>
                                          </p:stCondLst>
                                        </p:cTn>
                                        <p:tgtEl>
                                          <p:spTgt spid="3">
                                            <p:txEl>
                                              <p:pRg st="3" end="3"/>
                                            </p:txEl>
                                          </p:spTgt>
                                        </p:tgtEl>
                                      </p:cBhvr>
                                      <p:to x="100000" y="100000"/>
                                    </p:animScale>
                                  </p:childTnLst>
                                </p:cTn>
                              </p:par>
                              <p:par>
                                <p:cTn id="57" presetID="26" presetClass="entr" presetSubtype="0" fill="hold" nodeType="withEffect">
                                  <p:stCondLst>
                                    <p:cond delay="0"/>
                                  </p:stCondLst>
                                  <p:childTnLst>
                                    <p:set>
                                      <p:cBhvr>
                                        <p:cTn id="58" dur="1" fill="hold">
                                          <p:stCondLst>
                                            <p:cond delay="0"/>
                                          </p:stCondLst>
                                        </p:cTn>
                                        <p:tgtEl>
                                          <p:spTgt spid="3074"/>
                                        </p:tgtEl>
                                        <p:attrNameLst>
                                          <p:attrName>style.visibility</p:attrName>
                                        </p:attrNameLst>
                                      </p:cBhvr>
                                      <p:to>
                                        <p:strVal val="visible"/>
                                      </p:to>
                                    </p:set>
                                    <p:animEffect transition="in" filter="wipe(down)">
                                      <p:cBhvr>
                                        <p:cTn id="59" dur="580">
                                          <p:stCondLst>
                                            <p:cond delay="0"/>
                                          </p:stCondLst>
                                        </p:cTn>
                                        <p:tgtEl>
                                          <p:spTgt spid="3074"/>
                                        </p:tgtEl>
                                      </p:cBhvr>
                                    </p:animEffect>
                                    <p:anim calcmode="lin" valueType="num">
                                      <p:cBhvr>
                                        <p:cTn id="60" dur="1822" tmFilter="0,0; 0.14,0.36; 0.43,0.73; 0.71,0.91; 1.0,1.0">
                                          <p:stCondLst>
                                            <p:cond delay="0"/>
                                          </p:stCondLst>
                                        </p:cTn>
                                        <p:tgtEl>
                                          <p:spTgt spid="3074"/>
                                        </p:tgtEl>
                                        <p:attrNameLst>
                                          <p:attrName>ppt_x</p:attrName>
                                        </p:attrNameLst>
                                      </p:cBhvr>
                                      <p:tavLst>
                                        <p:tav tm="0">
                                          <p:val>
                                            <p:strVal val="#ppt_x-0.25"/>
                                          </p:val>
                                        </p:tav>
                                        <p:tav tm="100000">
                                          <p:val>
                                            <p:strVal val="#ppt_x"/>
                                          </p:val>
                                        </p:tav>
                                      </p:tavLst>
                                    </p:anim>
                                    <p:anim calcmode="lin" valueType="num">
                                      <p:cBhvr>
                                        <p:cTn id="61" dur="664" tmFilter="0.0,0.0; 0.25,0.07; 0.50,0.2; 0.75,0.467; 1.0,1.0">
                                          <p:stCondLst>
                                            <p:cond delay="0"/>
                                          </p:stCondLst>
                                        </p:cTn>
                                        <p:tgtEl>
                                          <p:spTgt spid="3074"/>
                                        </p:tgtEl>
                                        <p:attrNameLst>
                                          <p:attrName>ppt_y</p:attrName>
                                        </p:attrNameLst>
                                      </p:cBhvr>
                                      <p:tavLst>
                                        <p:tav tm="0" fmla="#ppt_y-sin(pi*$)/3">
                                          <p:val>
                                            <p:fltVal val="0.5"/>
                                          </p:val>
                                        </p:tav>
                                        <p:tav tm="100000">
                                          <p:val>
                                            <p:fltVal val="1"/>
                                          </p:val>
                                        </p:tav>
                                      </p:tavLst>
                                    </p:anim>
                                    <p:anim calcmode="lin" valueType="num">
                                      <p:cBhvr>
                                        <p:cTn id="62" dur="664" tmFilter="0, 0; 0.125,0.2665; 0.25,0.4; 0.375,0.465; 0.5,0.5;  0.625,0.535; 0.75,0.6; 0.875,0.7335; 1,1">
                                          <p:stCondLst>
                                            <p:cond delay="664"/>
                                          </p:stCondLst>
                                        </p:cTn>
                                        <p:tgtEl>
                                          <p:spTgt spid="3074"/>
                                        </p:tgtEl>
                                        <p:attrNameLst>
                                          <p:attrName>ppt_y</p:attrName>
                                        </p:attrNameLst>
                                      </p:cBhvr>
                                      <p:tavLst>
                                        <p:tav tm="0" fmla="#ppt_y-sin(pi*$)/9">
                                          <p:val>
                                            <p:fltVal val="0"/>
                                          </p:val>
                                        </p:tav>
                                        <p:tav tm="100000">
                                          <p:val>
                                            <p:fltVal val="1"/>
                                          </p:val>
                                        </p:tav>
                                      </p:tavLst>
                                    </p:anim>
                                    <p:anim calcmode="lin" valueType="num">
                                      <p:cBhvr>
                                        <p:cTn id="63" dur="332" tmFilter="0, 0; 0.125,0.2665; 0.25,0.4; 0.375,0.465; 0.5,0.5;  0.625,0.535; 0.75,0.6; 0.875,0.7335; 1,1">
                                          <p:stCondLst>
                                            <p:cond delay="1324"/>
                                          </p:stCondLst>
                                        </p:cTn>
                                        <p:tgtEl>
                                          <p:spTgt spid="3074"/>
                                        </p:tgtEl>
                                        <p:attrNameLst>
                                          <p:attrName>ppt_y</p:attrName>
                                        </p:attrNameLst>
                                      </p:cBhvr>
                                      <p:tavLst>
                                        <p:tav tm="0" fmla="#ppt_y-sin(pi*$)/27">
                                          <p:val>
                                            <p:fltVal val="0"/>
                                          </p:val>
                                        </p:tav>
                                        <p:tav tm="100000">
                                          <p:val>
                                            <p:fltVal val="1"/>
                                          </p:val>
                                        </p:tav>
                                      </p:tavLst>
                                    </p:anim>
                                    <p:anim calcmode="lin" valueType="num">
                                      <p:cBhvr>
                                        <p:cTn id="64" dur="164" tmFilter="0, 0; 0.125,0.2665; 0.25,0.4; 0.375,0.465; 0.5,0.5;  0.625,0.535; 0.75,0.6; 0.875,0.7335; 1,1">
                                          <p:stCondLst>
                                            <p:cond delay="1656"/>
                                          </p:stCondLst>
                                        </p:cTn>
                                        <p:tgtEl>
                                          <p:spTgt spid="3074"/>
                                        </p:tgtEl>
                                        <p:attrNameLst>
                                          <p:attrName>ppt_y</p:attrName>
                                        </p:attrNameLst>
                                      </p:cBhvr>
                                      <p:tavLst>
                                        <p:tav tm="0" fmla="#ppt_y-sin(pi*$)/81">
                                          <p:val>
                                            <p:fltVal val="0"/>
                                          </p:val>
                                        </p:tav>
                                        <p:tav tm="100000">
                                          <p:val>
                                            <p:fltVal val="1"/>
                                          </p:val>
                                        </p:tav>
                                      </p:tavLst>
                                    </p:anim>
                                    <p:animScale>
                                      <p:cBhvr>
                                        <p:cTn id="65" dur="26">
                                          <p:stCondLst>
                                            <p:cond delay="650"/>
                                          </p:stCondLst>
                                        </p:cTn>
                                        <p:tgtEl>
                                          <p:spTgt spid="3074"/>
                                        </p:tgtEl>
                                      </p:cBhvr>
                                      <p:to x="100000" y="60000"/>
                                    </p:animScale>
                                    <p:animScale>
                                      <p:cBhvr>
                                        <p:cTn id="66" dur="166" decel="50000">
                                          <p:stCondLst>
                                            <p:cond delay="676"/>
                                          </p:stCondLst>
                                        </p:cTn>
                                        <p:tgtEl>
                                          <p:spTgt spid="3074"/>
                                        </p:tgtEl>
                                      </p:cBhvr>
                                      <p:to x="100000" y="100000"/>
                                    </p:animScale>
                                    <p:animScale>
                                      <p:cBhvr>
                                        <p:cTn id="67" dur="26">
                                          <p:stCondLst>
                                            <p:cond delay="1312"/>
                                          </p:stCondLst>
                                        </p:cTn>
                                        <p:tgtEl>
                                          <p:spTgt spid="3074"/>
                                        </p:tgtEl>
                                      </p:cBhvr>
                                      <p:to x="100000" y="80000"/>
                                    </p:animScale>
                                    <p:animScale>
                                      <p:cBhvr>
                                        <p:cTn id="68" dur="166" decel="50000">
                                          <p:stCondLst>
                                            <p:cond delay="1338"/>
                                          </p:stCondLst>
                                        </p:cTn>
                                        <p:tgtEl>
                                          <p:spTgt spid="3074"/>
                                        </p:tgtEl>
                                      </p:cBhvr>
                                      <p:to x="100000" y="100000"/>
                                    </p:animScale>
                                    <p:animScale>
                                      <p:cBhvr>
                                        <p:cTn id="69" dur="26">
                                          <p:stCondLst>
                                            <p:cond delay="1642"/>
                                          </p:stCondLst>
                                        </p:cTn>
                                        <p:tgtEl>
                                          <p:spTgt spid="3074"/>
                                        </p:tgtEl>
                                      </p:cBhvr>
                                      <p:to x="100000" y="90000"/>
                                    </p:animScale>
                                    <p:animScale>
                                      <p:cBhvr>
                                        <p:cTn id="70" dur="166" decel="50000">
                                          <p:stCondLst>
                                            <p:cond delay="1668"/>
                                          </p:stCondLst>
                                        </p:cTn>
                                        <p:tgtEl>
                                          <p:spTgt spid="3074"/>
                                        </p:tgtEl>
                                      </p:cBhvr>
                                      <p:to x="100000" y="100000"/>
                                    </p:animScale>
                                    <p:animScale>
                                      <p:cBhvr>
                                        <p:cTn id="71" dur="26">
                                          <p:stCondLst>
                                            <p:cond delay="1808"/>
                                          </p:stCondLst>
                                        </p:cTn>
                                        <p:tgtEl>
                                          <p:spTgt spid="3074"/>
                                        </p:tgtEl>
                                      </p:cBhvr>
                                      <p:to x="100000" y="95000"/>
                                    </p:animScale>
                                    <p:animScale>
                                      <p:cBhvr>
                                        <p:cTn id="72" dur="166" decel="50000">
                                          <p:stCondLst>
                                            <p:cond delay="1834"/>
                                          </p:stCondLst>
                                        </p:cTn>
                                        <p:tgtEl>
                                          <p:spTgt spid="3074"/>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1124743"/>
            <a:ext cx="8229600" cy="4608513"/>
          </a:xfrm>
          <a:gradFill>
            <a:gsLst>
              <a:gs pos="0">
                <a:srgbClr val="FBEAC7"/>
              </a:gs>
              <a:gs pos="17999">
                <a:srgbClr val="FEE7F2"/>
              </a:gs>
              <a:gs pos="36000">
                <a:srgbClr val="FAC77D"/>
              </a:gs>
              <a:gs pos="61000">
                <a:srgbClr val="FBA97D"/>
              </a:gs>
              <a:gs pos="82001">
                <a:srgbClr val="FBD49C"/>
              </a:gs>
              <a:gs pos="100000">
                <a:srgbClr val="FEE7F2"/>
              </a:gs>
            </a:gsLst>
            <a:lin ang="5400000" scaled="0"/>
          </a:gradFill>
        </p:spPr>
        <p:txBody>
          <a:bodyPr>
            <a:normAutofit fontScale="85000" lnSpcReduction="10000"/>
          </a:bodyPr>
          <a:lstStyle/>
          <a:p>
            <a:pPr marL="0" indent="0" algn="ctr">
              <a:buNone/>
            </a:pPr>
            <a:r>
              <a:rPr lang="es-CO" dirty="0" smtClean="0"/>
              <a:t> El señor Jesús dice a los que lo ha recibido como su Salvador personal y han mantenido una relación íntima con Él: </a:t>
            </a:r>
          </a:p>
          <a:p>
            <a:pPr marL="0" indent="0" algn="ctr">
              <a:buNone/>
            </a:pPr>
            <a:endParaRPr lang="es-CO" dirty="0" smtClean="0"/>
          </a:p>
          <a:p>
            <a:pPr marL="0" indent="0" algn="ctr">
              <a:buNone/>
            </a:pPr>
            <a:r>
              <a:rPr lang="es-CO" dirty="0" smtClean="0"/>
              <a:t>“</a:t>
            </a:r>
            <a:r>
              <a:rPr lang="es-CO" dirty="0" smtClean="0">
                <a:latin typeface="Agency FB" pitchFamily="34" charset="0"/>
              </a:rPr>
              <a:t>Así </a:t>
            </a:r>
            <a:r>
              <a:rPr lang="es-CO" dirty="0">
                <a:latin typeface="Agency FB" pitchFamily="34" charset="0"/>
              </a:rPr>
              <a:t>alumbre vuestra luz delante de los hombres, para que vean vuestras buenas obras, y glorifiquen a vuestro </a:t>
            </a:r>
            <a:r>
              <a:rPr lang="es-CO" u="sng" dirty="0">
                <a:latin typeface="Agency FB" pitchFamily="34" charset="0"/>
              </a:rPr>
              <a:t>Padre que está en los cielos</a:t>
            </a:r>
            <a:r>
              <a:rPr lang="es-CO" dirty="0"/>
              <a:t>.” </a:t>
            </a:r>
            <a:r>
              <a:rPr lang="es-CO" u="sng" dirty="0"/>
              <a:t>Mateo </a:t>
            </a:r>
            <a:r>
              <a:rPr lang="es-CO" u="sng" dirty="0" smtClean="0"/>
              <a:t>5:16.</a:t>
            </a:r>
            <a:endParaRPr lang="es-CO" u="sng" dirty="0"/>
          </a:p>
          <a:p>
            <a:pPr marL="0" indent="0" algn="ctr">
              <a:buNone/>
            </a:pPr>
            <a:endParaRPr lang="es-CO" u="sng" dirty="0"/>
          </a:p>
          <a:p>
            <a:pPr marL="0" indent="0" algn="ctr">
              <a:buNone/>
            </a:pPr>
            <a:r>
              <a:rPr lang="es-CO" dirty="0" smtClean="0"/>
              <a:t>“</a:t>
            </a:r>
            <a:r>
              <a:rPr lang="es-CO" dirty="0">
                <a:latin typeface="Agency FB" pitchFamily="34" charset="0"/>
              </a:rPr>
              <a:t>Conozco a un hombre en Cristo, que hace catorce años </a:t>
            </a:r>
            <a:r>
              <a:rPr lang="es-CO" dirty="0"/>
              <a:t>(si en el cuerpo, no lo sé; si fuera del cuerpo, no lo sé; Dios lo sabe) </a:t>
            </a:r>
            <a:r>
              <a:rPr lang="es-CO" dirty="0">
                <a:latin typeface="Agency FB" pitchFamily="34" charset="0"/>
              </a:rPr>
              <a:t>fue arrebatado hasta el tercer cielo</a:t>
            </a:r>
            <a:r>
              <a:rPr lang="es-CO" dirty="0"/>
              <a:t>”. </a:t>
            </a:r>
            <a:r>
              <a:rPr lang="es-CO" u="sng" dirty="0"/>
              <a:t>2 Corintios 12:2</a:t>
            </a:r>
          </a:p>
          <a:p>
            <a:endParaRPr lang="es-CO" dirty="0"/>
          </a:p>
        </p:txBody>
      </p:sp>
    </p:spTree>
    <p:extLst>
      <p:ext uri="{BB962C8B-B14F-4D97-AF65-F5344CB8AC3E}">
        <p14:creationId xmlns:p14="http://schemas.microsoft.com/office/powerpoint/2010/main" val="3543757388"/>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p:cTn id="7"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2" end="2"/>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anim calcmode="lin" valueType="num">
                                      <p:cBhvr>
                                        <p:cTn id="13" dur="1000" fill="hold"/>
                                        <p:tgtEl>
                                          <p:spTgt spid="3">
                                            <p:txEl>
                                              <p:pRg st="4" end="4"/>
                                            </p:txEl>
                                          </p:spTgt>
                                        </p:tgtEl>
                                        <p:attrNameLst>
                                          <p:attrName>ppt_w</p:attrName>
                                        </p:attrNameLst>
                                      </p:cBhvr>
                                      <p:tavLst>
                                        <p:tav tm="0">
                                          <p:val>
                                            <p:fltVal val="0"/>
                                          </p:val>
                                        </p:tav>
                                        <p:tav tm="100000">
                                          <p:val>
                                            <p:strVal val="#ppt_w"/>
                                          </p:val>
                                        </p:tav>
                                      </p:tavLst>
                                    </p:anim>
                                    <p:anim calcmode="lin" valueType="num">
                                      <p:cBhvr>
                                        <p:cTn id="14" dur="1000" fill="hold"/>
                                        <p:tgtEl>
                                          <p:spTgt spid="3">
                                            <p:txEl>
                                              <p:pRg st="4" end="4"/>
                                            </p:txEl>
                                          </p:spTgt>
                                        </p:tgtEl>
                                        <p:attrNameLst>
                                          <p:attrName>ppt_h</p:attrName>
                                        </p:attrNameLst>
                                      </p:cBhvr>
                                      <p:tavLst>
                                        <p:tav tm="0">
                                          <p:val>
                                            <p:fltVal val="0"/>
                                          </p:val>
                                        </p:tav>
                                        <p:tav tm="100000">
                                          <p:val>
                                            <p:strVal val="#ppt_h"/>
                                          </p:val>
                                        </p:tav>
                                      </p:tavLst>
                                    </p:anim>
                                    <p:anim calcmode="lin" valueType="num">
                                      <p:cBhvr>
                                        <p:cTn id="15" dur="1000" fill="hold"/>
                                        <p:tgtEl>
                                          <p:spTgt spid="3">
                                            <p:txEl>
                                              <p:pRg st="4" end="4"/>
                                            </p:txEl>
                                          </p:spTgt>
                                        </p:tgtEl>
                                        <p:attrNameLst>
                                          <p:attrName>style.rotation</p:attrName>
                                        </p:attrNameLst>
                                      </p:cBhvr>
                                      <p:tavLst>
                                        <p:tav tm="0">
                                          <p:val>
                                            <p:fltVal val="90"/>
                                          </p:val>
                                        </p:tav>
                                        <p:tav tm="100000">
                                          <p:val>
                                            <p:fltVal val="0"/>
                                          </p:val>
                                        </p:tav>
                                      </p:tavLst>
                                    </p:anim>
                                    <p:animEffect transition="in" filter="fade">
                                      <p:cBhvr>
                                        <p:cTn id="16" dur="1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xfrm>
            <a:off x="457200" y="188640"/>
            <a:ext cx="8229600" cy="1944216"/>
          </a:xfrm>
          <a:solidFill>
            <a:schemeClr val="tx2">
              <a:lumMod val="40000"/>
              <a:lumOff val="60000"/>
            </a:schemeClr>
          </a:solidFill>
        </p:spPr>
        <p:txBody>
          <a:bodyPr>
            <a:normAutofit fontScale="90000"/>
          </a:bodyPr>
          <a:lstStyle/>
          <a:p>
            <a:r>
              <a:rPr lang="es-CO" dirty="0"/>
              <a:t> </a:t>
            </a:r>
            <a:r>
              <a:rPr lang="es-CO" sz="4000" b="1" i="1" dirty="0" smtClean="0">
                <a:latin typeface="Agency FB" pitchFamily="34" charset="0"/>
              </a:rPr>
              <a:t>Por supuesto que todos los seres humanos quieren ir al cielo, pero: </a:t>
            </a:r>
            <a:br>
              <a:rPr lang="es-CO" sz="4000" b="1" i="1" dirty="0" smtClean="0">
                <a:latin typeface="Agency FB" pitchFamily="34" charset="0"/>
              </a:rPr>
            </a:br>
            <a:r>
              <a:rPr lang="es-CO" sz="4000" b="1" i="1" dirty="0" smtClean="0">
                <a:solidFill>
                  <a:srgbClr val="FF0000"/>
                </a:solidFill>
                <a:latin typeface="Agency FB" pitchFamily="34" charset="0"/>
              </a:rPr>
              <a:t>¿Quienes </a:t>
            </a:r>
            <a:r>
              <a:rPr lang="es-CO" sz="4000" b="1" i="1" dirty="0">
                <a:solidFill>
                  <a:srgbClr val="FF0000"/>
                </a:solidFill>
                <a:latin typeface="Agency FB" pitchFamily="34" charset="0"/>
              </a:rPr>
              <a:t>van y quienes no van para el cielo?</a:t>
            </a:r>
          </a:p>
        </p:txBody>
      </p:sp>
      <p:sp>
        <p:nvSpPr>
          <p:cNvPr id="3" name="2 Marcador de contenido"/>
          <p:cNvSpPr>
            <a:spLocks noGrp="1"/>
          </p:cNvSpPr>
          <p:nvPr>
            <p:ph idx="1"/>
          </p:nvPr>
        </p:nvSpPr>
        <p:spPr>
          <a:xfrm>
            <a:off x="467544" y="2492896"/>
            <a:ext cx="4546848" cy="3837650"/>
          </a:xfrm>
        </p:spPr>
        <p:txBody>
          <a:bodyPr>
            <a:normAutofit/>
          </a:bodyPr>
          <a:lstStyle/>
          <a:p>
            <a:pPr marL="0" indent="0" algn="ctr">
              <a:buNone/>
            </a:pPr>
            <a:r>
              <a:rPr lang="es-CO" b="1" u="sng" dirty="0" smtClean="0"/>
              <a:t>Juan 1:1-3</a:t>
            </a:r>
            <a:r>
              <a:rPr lang="es-CO" u="sng" dirty="0" smtClean="0"/>
              <a:t>,14</a:t>
            </a:r>
            <a:r>
              <a:rPr lang="es-CO" dirty="0" smtClean="0"/>
              <a:t> dice que El </a:t>
            </a:r>
            <a:r>
              <a:rPr lang="es-CO" dirty="0"/>
              <a:t>creador y dueño del cielo es Jehová (Jesucristo), el los creo, los sustenta y puso leyes naturales y espirituales para que subsistan:</a:t>
            </a:r>
          </a:p>
          <a:p>
            <a:endParaRPr lang="es-CO" dirty="0"/>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48064" y="2348880"/>
            <a:ext cx="3483173" cy="39604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2334091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1026"/>
                                        </p:tgtEl>
                                        <p:attrNameLst>
                                          <p:attrName>style.visibility</p:attrName>
                                        </p:attrNameLst>
                                      </p:cBhvr>
                                      <p:to>
                                        <p:strVal val="visible"/>
                                      </p:to>
                                    </p:set>
                                    <p:anim calcmode="lin" valueType="num">
                                      <p:cBhvr>
                                        <p:cTn id="13" dur="1000" fill="hold"/>
                                        <p:tgtEl>
                                          <p:spTgt spid="1026"/>
                                        </p:tgtEl>
                                        <p:attrNameLst>
                                          <p:attrName>ppt_w</p:attrName>
                                        </p:attrNameLst>
                                      </p:cBhvr>
                                      <p:tavLst>
                                        <p:tav tm="0">
                                          <p:val>
                                            <p:fltVal val="0"/>
                                          </p:val>
                                        </p:tav>
                                        <p:tav tm="100000">
                                          <p:val>
                                            <p:strVal val="#ppt_w"/>
                                          </p:val>
                                        </p:tav>
                                      </p:tavLst>
                                    </p:anim>
                                    <p:anim calcmode="lin" valueType="num">
                                      <p:cBhvr>
                                        <p:cTn id="14" dur="1000" fill="hold"/>
                                        <p:tgtEl>
                                          <p:spTgt spid="1026"/>
                                        </p:tgtEl>
                                        <p:attrNameLst>
                                          <p:attrName>ppt_h</p:attrName>
                                        </p:attrNameLst>
                                      </p:cBhvr>
                                      <p:tavLst>
                                        <p:tav tm="0">
                                          <p:val>
                                            <p:fltVal val="0"/>
                                          </p:val>
                                        </p:tav>
                                        <p:tav tm="100000">
                                          <p:val>
                                            <p:strVal val="#ppt_h"/>
                                          </p:val>
                                        </p:tav>
                                      </p:tavLst>
                                    </p:anim>
                                    <p:anim calcmode="lin" valueType="num">
                                      <p:cBhvr>
                                        <p:cTn id="15" dur="1000" fill="hold"/>
                                        <p:tgtEl>
                                          <p:spTgt spid="1026"/>
                                        </p:tgtEl>
                                        <p:attrNameLst>
                                          <p:attrName>style.rotation</p:attrName>
                                        </p:attrNameLst>
                                      </p:cBhvr>
                                      <p:tavLst>
                                        <p:tav tm="0">
                                          <p:val>
                                            <p:fltVal val="90"/>
                                          </p:val>
                                        </p:tav>
                                        <p:tav tm="100000">
                                          <p:val>
                                            <p:fltVal val="0"/>
                                          </p:val>
                                        </p:tav>
                                      </p:tavLst>
                                    </p:anim>
                                    <p:animEffect transition="in" filter="fade">
                                      <p:cBhvr>
                                        <p:cTn id="16" dur="10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620688"/>
            <a:ext cx="8229600" cy="5505475"/>
          </a:xfrm>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p:spPr>
        <p:txBody>
          <a:bodyPr>
            <a:normAutofit fontScale="92500" lnSpcReduction="20000"/>
          </a:bodyPr>
          <a:lstStyle/>
          <a:p>
            <a:pPr marL="0" indent="0" algn="ctr">
              <a:buNone/>
            </a:pPr>
            <a:r>
              <a:rPr lang="es-CO" dirty="0" smtClean="0"/>
              <a:t>«</a:t>
            </a:r>
            <a:r>
              <a:rPr lang="es-CO" dirty="0" smtClean="0">
                <a:latin typeface="Agency FB" pitchFamily="34" charset="0"/>
              </a:rPr>
              <a:t>He </a:t>
            </a:r>
            <a:r>
              <a:rPr lang="es-CO" dirty="0">
                <a:latin typeface="Agency FB" pitchFamily="34" charset="0"/>
              </a:rPr>
              <a:t>aquí, de Jehová tu Dios son los cielos, y los cielos de los cielos, la tierra, y todas las cosas que hay en </a:t>
            </a:r>
            <a:r>
              <a:rPr lang="es-CO" dirty="0" smtClean="0">
                <a:latin typeface="Agency FB" pitchFamily="34" charset="0"/>
              </a:rPr>
              <a:t>ella</a:t>
            </a:r>
            <a:r>
              <a:rPr lang="es-CO" dirty="0" smtClean="0"/>
              <a:t>». </a:t>
            </a:r>
            <a:r>
              <a:rPr lang="es-CO" u="sng" dirty="0"/>
              <a:t>Deuteronomio </a:t>
            </a:r>
            <a:r>
              <a:rPr lang="es-CO" u="sng" dirty="0" smtClean="0"/>
              <a:t>10:14.</a:t>
            </a:r>
            <a:r>
              <a:rPr lang="es-CO" dirty="0"/>
              <a:t> </a:t>
            </a:r>
            <a:endParaRPr lang="es-CO" dirty="0" smtClean="0"/>
          </a:p>
          <a:p>
            <a:pPr marL="0" indent="0">
              <a:buNone/>
            </a:pPr>
            <a:endParaRPr lang="es-CO" dirty="0" smtClean="0"/>
          </a:p>
          <a:p>
            <a:pPr marL="0" indent="0" algn="ctr">
              <a:buNone/>
            </a:pPr>
            <a:r>
              <a:rPr lang="es-CO" i="1" dirty="0" smtClean="0">
                <a:solidFill>
                  <a:srgbClr val="FF0000"/>
                </a:solidFill>
              </a:rPr>
              <a:t>De </a:t>
            </a:r>
            <a:r>
              <a:rPr lang="es-CO" i="1" dirty="0">
                <a:solidFill>
                  <a:srgbClr val="FF0000"/>
                </a:solidFill>
              </a:rPr>
              <a:t>la misma forma como en tu casa, quien pone las leyes de quien entra y quien no, eres tu porque eres el dueño, el dueño del cielo es el Señor Jesús y él no quiere que nadie  se </a:t>
            </a:r>
            <a:r>
              <a:rPr lang="es-CO" i="1" dirty="0" smtClean="0">
                <a:solidFill>
                  <a:srgbClr val="FF0000"/>
                </a:solidFill>
              </a:rPr>
              <a:t>«pierda» quedándose </a:t>
            </a:r>
            <a:r>
              <a:rPr lang="es-CO" i="1" dirty="0">
                <a:solidFill>
                  <a:srgbClr val="FF0000"/>
                </a:solidFill>
              </a:rPr>
              <a:t>fuera </a:t>
            </a:r>
            <a:r>
              <a:rPr lang="es-CO" i="1" u="sng" dirty="0"/>
              <a:t>(2 Pedro </a:t>
            </a:r>
            <a:r>
              <a:rPr lang="es-CO" i="1" u="sng" dirty="0" smtClean="0"/>
              <a:t>3:9</a:t>
            </a:r>
            <a:r>
              <a:rPr lang="es-CO" i="1" u="sng" dirty="0"/>
              <a:t>)</a:t>
            </a:r>
            <a:r>
              <a:rPr lang="es-CO" i="1" dirty="0">
                <a:solidFill>
                  <a:srgbClr val="FF0000"/>
                </a:solidFill>
              </a:rPr>
              <a:t> sino que todo mundo tenga vida eterna con </a:t>
            </a:r>
            <a:r>
              <a:rPr lang="es-CO" i="1" dirty="0" smtClean="0">
                <a:solidFill>
                  <a:srgbClr val="FF0000"/>
                </a:solidFill>
              </a:rPr>
              <a:t>Él </a:t>
            </a:r>
            <a:r>
              <a:rPr lang="es-CO" i="1" dirty="0">
                <a:solidFill>
                  <a:srgbClr val="FF0000"/>
                </a:solidFill>
              </a:rPr>
              <a:t>en el cielo.  </a:t>
            </a:r>
            <a:endParaRPr lang="es-CO" i="1" dirty="0" smtClean="0">
              <a:solidFill>
                <a:srgbClr val="FF0000"/>
              </a:solidFill>
            </a:endParaRPr>
          </a:p>
          <a:p>
            <a:pPr marL="0" indent="0" algn="ctr">
              <a:buNone/>
            </a:pPr>
            <a:r>
              <a:rPr lang="es-CO" i="1" dirty="0" smtClean="0"/>
              <a:t>Pero </a:t>
            </a:r>
            <a:r>
              <a:rPr lang="es-CO" i="1" dirty="0"/>
              <a:t>el Señor Jesús no te va a obligar a que lleves sus leyes, (y yo menos) sino que te otorgo </a:t>
            </a:r>
            <a:r>
              <a:rPr lang="es-CO" i="1" dirty="0" smtClean="0"/>
              <a:t>libertad, o sea (libre </a:t>
            </a:r>
            <a:r>
              <a:rPr lang="es-CO" i="1" dirty="0"/>
              <a:t>albedrio) de elegir, mientras estés vivo,  si quieres o no ir con </a:t>
            </a:r>
            <a:r>
              <a:rPr lang="es-CO" i="1" dirty="0" smtClean="0"/>
              <a:t>Él </a:t>
            </a:r>
            <a:r>
              <a:rPr lang="es-CO" i="1" dirty="0"/>
              <a:t>a su morada</a:t>
            </a:r>
            <a:r>
              <a:rPr lang="es-CO" i="1" dirty="0" smtClean="0"/>
              <a:t>.</a:t>
            </a:r>
            <a:endParaRPr lang="es-CO" i="1" dirty="0"/>
          </a:p>
        </p:txBody>
      </p:sp>
    </p:spTree>
    <p:extLst>
      <p:ext uri="{BB962C8B-B14F-4D97-AF65-F5344CB8AC3E}">
        <p14:creationId xmlns:p14="http://schemas.microsoft.com/office/powerpoint/2010/main" val="2327891979"/>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p:cTn id="7"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2" end="2"/>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anim calcmode="lin" valueType="num">
                                      <p:cBhvr>
                                        <p:cTn id="13"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14"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15"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16" dur="1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1224136"/>
          </a:xfrm>
        </p:spPr>
        <p:txBody>
          <a:bodyPr>
            <a:normAutofit/>
          </a:bodyPr>
          <a:lstStyle/>
          <a:p>
            <a:pPr marL="0" indent="0" algn="ctr">
              <a:buNone/>
            </a:pPr>
            <a:r>
              <a:rPr lang="es-CO" dirty="0" smtClean="0"/>
              <a:t>Al cielo van a ir</a:t>
            </a:r>
            <a:r>
              <a:rPr lang="es-CO" dirty="0"/>
              <a:t> </a:t>
            </a:r>
            <a:r>
              <a:rPr lang="es-CO" dirty="0" smtClean="0"/>
              <a:t>todos aquellos </a:t>
            </a:r>
            <a:r>
              <a:rPr lang="es-CO" dirty="0"/>
              <a:t>que decidan hacer </a:t>
            </a:r>
            <a:r>
              <a:rPr lang="es-CO" dirty="0" smtClean="0"/>
              <a:t>al Señor </a:t>
            </a:r>
            <a:r>
              <a:rPr lang="es-CO" dirty="0"/>
              <a:t>Jesús el Señor de sus vidas. </a:t>
            </a:r>
          </a:p>
        </p:txBody>
      </p:sp>
      <p:sp>
        <p:nvSpPr>
          <p:cNvPr id="5" name="4 Rectángulo"/>
          <p:cNvSpPr/>
          <p:nvPr/>
        </p:nvSpPr>
        <p:spPr>
          <a:xfrm>
            <a:off x="2938377" y="2204864"/>
            <a:ext cx="2880320" cy="4524315"/>
          </a:xfrm>
          <a:prstGeom prst="rect">
            <a:avLst/>
          </a:prstGeom>
        </p:spPr>
        <p:txBody>
          <a:bodyPr wrap="square">
            <a:spAutoFit/>
          </a:bodyPr>
          <a:lstStyle/>
          <a:p>
            <a:pPr algn="ctr"/>
            <a:r>
              <a:rPr lang="es-CO" sz="2400" b="1" i="1" dirty="0">
                <a:solidFill>
                  <a:srgbClr val="FF0000"/>
                </a:solidFill>
              </a:rPr>
              <a:t>Esto quiere decir que a partir de ese momento, se alejan (se arrepienten) de pecar y se comprometen a conocer más de Dios para manejarse acorde a sus mandamientos y los cumplen hasta el final de sus vidas.</a:t>
            </a: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6677" y="4293096"/>
            <a:ext cx="2016224" cy="22621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6678" y="2187943"/>
            <a:ext cx="2016224" cy="1905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8"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190097" y="2140191"/>
            <a:ext cx="2466975" cy="19527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9"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190097" y="4293096"/>
            <a:ext cx="2466975" cy="22621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326407613"/>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par>
                                <p:cTn id="11" presetID="31" presetClass="entr" presetSubtype="0" fill="hold" nodeType="withEffect">
                                  <p:stCondLst>
                                    <p:cond delay="0"/>
                                  </p:stCondLst>
                                  <p:childTnLst>
                                    <p:set>
                                      <p:cBhvr>
                                        <p:cTn id="12" dur="1" fill="hold">
                                          <p:stCondLst>
                                            <p:cond delay="0"/>
                                          </p:stCondLst>
                                        </p:cTn>
                                        <p:tgtEl>
                                          <p:spTgt spid="1026"/>
                                        </p:tgtEl>
                                        <p:attrNameLst>
                                          <p:attrName>style.visibility</p:attrName>
                                        </p:attrNameLst>
                                      </p:cBhvr>
                                      <p:to>
                                        <p:strVal val="visible"/>
                                      </p:to>
                                    </p:set>
                                    <p:anim calcmode="lin" valueType="num">
                                      <p:cBhvr>
                                        <p:cTn id="13" dur="1000" fill="hold"/>
                                        <p:tgtEl>
                                          <p:spTgt spid="1026"/>
                                        </p:tgtEl>
                                        <p:attrNameLst>
                                          <p:attrName>ppt_w</p:attrName>
                                        </p:attrNameLst>
                                      </p:cBhvr>
                                      <p:tavLst>
                                        <p:tav tm="0">
                                          <p:val>
                                            <p:fltVal val="0"/>
                                          </p:val>
                                        </p:tav>
                                        <p:tav tm="100000">
                                          <p:val>
                                            <p:strVal val="#ppt_w"/>
                                          </p:val>
                                        </p:tav>
                                      </p:tavLst>
                                    </p:anim>
                                    <p:anim calcmode="lin" valueType="num">
                                      <p:cBhvr>
                                        <p:cTn id="14" dur="1000" fill="hold"/>
                                        <p:tgtEl>
                                          <p:spTgt spid="1026"/>
                                        </p:tgtEl>
                                        <p:attrNameLst>
                                          <p:attrName>ppt_h</p:attrName>
                                        </p:attrNameLst>
                                      </p:cBhvr>
                                      <p:tavLst>
                                        <p:tav tm="0">
                                          <p:val>
                                            <p:fltVal val="0"/>
                                          </p:val>
                                        </p:tav>
                                        <p:tav tm="100000">
                                          <p:val>
                                            <p:strVal val="#ppt_h"/>
                                          </p:val>
                                        </p:tav>
                                      </p:tavLst>
                                    </p:anim>
                                    <p:anim calcmode="lin" valueType="num">
                                      <p:cBhvr>
                                        <p:cTn id="15" dur="1000" fill="hold"/>
                                        <p:tgtEl>
                                          <p:spTgt spid="1026"/>
                                        </p:tgtEl>
                                        <p:attrNameLst>
                                          <p:attrName>style.rotation</p:attrName>
                                        </p:attrNameLst>
                                      </p:cBhvr>
                                      <p:tavLst>
                                        <p:tav tm="0">
                                          <p:val>
                                            <p:fltVal val="90"/>
                                          </p:val>
                                        </p:tav>
                                        <p:tav tm="100000">
                                          <p:val>
                                            <p:fltVal val="0"/>
                                          </p:val>
                                        </p:tav>
                                      </p:tavLst>
                                    </p:anim>
                                    <p:animEffect transition="in" filter="fade">
                                      <p:cBhvr>
                                        <p:cTn id="16" dur="1000"/>
                                        <p:tgtEl>
                                          <p:spTgt spid="1026"/>
                                        </p:tgtEl>
                                      </p:cBhvr>
                                    </p:animEffect>
                                  </p:childTnLst>
                                </p:cTn>
                              </p:par>
                              <p:par>
                                <p:cTn id="17" presetID="31" presetClass="entr" presetSubtype="0" fill="hold" nodeType="withEffect">
                                  <p:stCondLst>
                                    <p:cond delay="0"/>
                                  </p:stCondLst>
                                  <p:childTnLst>
                                    <p:set>
                                      <p:cBhvr>
                                        <p:cTn id="18" dur="1" fill="hold">
                                          <p:stCondLst>
                                            <p:cond delay="0"/>
                                          </p:stCondLst>
                                        </p:cTn>
                                        <p:tgtEl>
                                          <p:spTgt spid="1027"/>
                                        </p:tgtEl>
                                        <p:attrNameLst>
                                          <p:attrName>style.visibility</p:attrName>
                                        </p:attrNameLst>
                                      </p:cBhvr>
                                      <p:to>
                                        <p:strVal val="visible"/>
                                      </p:to>
                                    </p:set>
                                    <p:anim calcmode="lin" valueType="num">
                                      <p:cBhvr>
                                        <p:cTn id="19" dur="1000" fill="hold"/>
                                        <p:tgtEl>
                                          <p:spTgt spid="1027"/>
                                        </p:tgtEl>
                                        <p:attrNameLst>
                                          <p:attrName>ppt_w</p:attrName>
                                        </p:attrNameLst>
                                      </p:cBhvr>
                                      <p:tavLst>
                                        <p:tav tm="0">
                                          <p:val>
                                            <p:fltVal val="0"/>
                                          </p:val>
                                        </p:tav>
                                        <p:tav tm="100000">
                                          <p:val>
                                            <p:strVal val="#ppt_w"/>
                                          </p:val>
                                        </p:tav>
                                      </p:tavLst>
                                    </p:anim>
                                    <p:anim calcmode="lin" valueType="num">
                                      <p:cBhvr>
                                        <p:cTn id="20" dur="1000" fill="hold"/>
                                        <p:tgtEl>
                                          <p:spTgt spid="1027"/>
                                        </p:tgtEl>
                                        <p:attrNameLst>
                                          <p:attrName>ppt_h</p:attrName>
                                        </p:attrNameLst>
                                      </p:cBhvr>
                                      <p:tavLst>
                                        <p:tav tm="0">
                                          <p:val>
                                            <p:fltVal val="0"/>
                                          </p:val>
                                        </p:tav>
                                        <p:tav tm="100000">
                                          <p:val>
                                            <p:strVal val="#ppt_h"/>
                                          </p:val>
                                        </p:tav>
                                      </p:tavLst>
                                    </p:anim>
                                    <p:anim calcmode="lin" valueType="num">
                                      <p:cBhvr>
                                        <p:cTn id="21" dur="1000" fill="hold"/>
                                        <p:tgtEl>
                                          <p:spTgt spid="1027"/>
                                        </p:tgtEl>
                                        <p:attrNameLst>
                                          <p:attrName>style.rotation</p:attrName>
                                        </p:attrNameLst>
                                      </p:cBhvr>
                                      <p:tavLst>
                                        <p:tav tm="0">
                                          <p:val>
                                            <p:fltVal val="90"/>
                                          </p:val>
                                        </p:tav>
                                        <p:tav tm="100000">
                                          <p:val>
                                            <p:fltVal val="0"/>
                                          </p:val>
                                        </p:tav>
                                      </p:tavLst>
                                    </p:anim>
                                    <p:animEffect transition="in" filter="fade">
                                      <p:cBhvr>
                                        <p:cTn id="22" dur="1000"/>
                                        <p:tgtEl>
                                          <p:spTgt spid="1027"/>
                                        </p:tgtEl>
                                      </p:cBhvr>
                                    </p:animEffect>
                                  </p:childTnLst>
                                </p:cTn>
                              </p:par>
                              <p:par>
                                <p:cTn id="23" presetID="31" presetClass="entr" presetSubtype="0" fill="hold" nodeType="withEffect">
                                  <p:stCondLst>
                                    <p:cond delay="0"/>
                                  </p:stCondLst>
                                  <p:childTnLst>
                                    <p:set>
                                      <p:cBhvr>
                                        <p:cTn id="24" dur="1" fill="hold">
                                          <p:stCondLst>
                                            <p:cond delay="0"/>
                                          </p:stCondLst>
                                        </p:cTn>
                                        <p:tgtEl>
                                          <p:spTgt spid="1028"/>
                                        </p:tgtEl>
                                        <p:attrNameLst>
                                          <p:attrName>style.visibility</p:attrName>
                                        </p:attrNameLst>
                                      </p:cBhvr>
                                      <p:to>
                                        <p:strVal val="visible"/>
                                      </p:to>
                                    </p:set>
                                    <p:anim calcmode="lin" valueType="num">
                                      <p:cBhvr>
                                        <p:cTn id="25" dur="1000" fill="hold"/>
                                        <p:tgtEl>
                                          <p:spTgt spid="1028"/>
                                        </p:tgtEl>
                                        <p:attrNameLst>
                                          <p:attrName>ppt_w</p:attrName>
                                        </p:attrNameLst>
                                      </p:cBhvr>
                                      <p:tavLst>
                                        <p:tav tm="0">
                                          <p:val>
                                            <p:fltVal val="0"/>
                                          </p:val>
                                        </p:tav>
                                        <p:tav tm="100000">
                                          <p:val>
                                            <p:strVal val="#ppt_w"/>
                                          </p:val>
                                        </p:tav>
                                      </p:tavLst>
                                    </p:anim>
                                    <p:anim calcmode="lin" valueType="num">
                                      <p:cBhvr>
                                        <p:cTn id="26" dur="1000" fill="hold"/>
                                        <p:tgtEl>
                                          <p:spTgt spid="1028"/>
                                        </p:tgtEl>
                                        <p:attrNameLst>
                                          <p:attrName>ppt_h</p:attrName>
                                        </p:attrNameLst>
                                      </p:cBhvr>
                                      <p:tavLst>
                                        <p:tav tm="0">
                                          <p:val>
                                            <p:fltVal val="0"/>
                                          </p:val>
                                        </p:tav>
                                        <p:tav tm="100000">
                                          <p:val>
                                            <p:strVal val="#ppt_h"/>
                                          </p:val>
                                        </p:tav>
                                      </p:tavLst>
                                    </p:anim>
                                    <p:anim calcmode="lin" valueType="num">
                                      <p:cBhvr>
                                        <p:cTn id="27" dur="1000" fill="hold"/>
                                        <p:tgtEl>
                                          <p:spTgt spid="1028"/>
                                        </p:tgtEl>
                                        <p:attrNameLst>
                                          <p:attrName>style.rotation</p:attrName>
                                        </p:attrNameLst>
                                      </p:cBhvr>
                                      <p:tavLst>
                                        <p:tav tm="0">
                                          <p:val>
                                            <p:fltVal val="90"/>
                                          </p:val>
                                        </p:tav>
                                        <p:tav tm="100000">
                                          <p:val>
                                            <p:fltVal val="0"/>
                                          </p:val>
                                        </p:tav>
                                      </p:tavLst>
                                    </p:anim>
                                    <p:animEffect transition="in" filter="fade">
                                      <p:cBhvr>
                                        <p:cTn id="28" dur="1000"/>
                                        <p:tgtEl>
                                          <p:spTgt spid="1028"/>
                                        </p:tgtEl>
                                      </p:cBhvr>
                                    </p:animEffect>
                                  </p:childTnLst>
                                </p:cTn>
                              </p:par>
                              <p:par>
                                <p:cTn id="29" presetID="31" presetClass="entr" presetSubtype="0" fill="hold" nodeType="withEffect">
                                  <p:stCondLst>
                                    <p:cond delay="0"/>
                                  </p:stCondLst>
                                  <p:childTnLst>
                                    <p:set>
                                      <p:cBhvr>
                                        <p:cTn id="30" dur="1" fill="hold">
                                          <p:stCondLst>
                                            <p:cond delay="0"/>
                                          </p:stCondLst>
                                        </p:cTn>
                                        <p:tgtEl>
                                          <p:spTgt spid="1029"/>
                                        </p:tgtEl>
                                        <p:attrNameLst>
                                          <p:attrName>style.visibility</p:attrName>
                                        </p:attrNameLst>
                                      </p:cBhvr>
                                      <p:to>
                                        <p:strVal val="visible"/>
                                      </p:to>
                                    </p:set>
                                    <p:anim calcmode="lin" valueType="num">
                                      <p:cBhvr>
                                        <p:cTn id="31" dur="1000" fill="hold"/>
                                        <p:tgtEl>
                                          <p:spTgt spid="1029"/>
                                        </p:tgtEl>
                                        <p:attrNameLst>
                                          <p:attrName>ppt_w</p:attrName>
                                        </p:attrNameLst>
                                      </p:cBhvr>
                                      <p:tavLst>
                                        <p:tav tm="0">
                                          <p:val>
                                            <p:fltVal val="0"/>
                                          </p:val>
                                        </p:tav>
                                        <p:tav tm="100000">
                                          <p:val>
                                            <p:strVal val="#ppt_w"/>
                                          </p:val>
                                        </p:tav>
                                      </p:tavLst>
                                    </p:anim>
                                    <p:anim calcmode="lin" valueType="num">
                                      <p:cBhvr>
                                        <p:cTn id="32" dur="1000" fill="hold"/>
                                        <p:tgtEl>
                                          <p:spTgt spid="1029"/>
                                        </p:tgtEl>
                                        <p:attrNameLst>
                                          <p:attrName>ppt_h</p:attrName>
                                        </p:attrNameLst>
                                      </p:cBhvr>
                                      <p:tavLst>
                                        <p:tav tm="0">
                                          <p:val>
                                            <p:fltVal val="0"/>
                                          </p:val>
                                        </p:tav>
                                        <p:tav tm="100000">
                                          <p:val>
                                            <p:strVal val="#ppt_h"/>
                                          </p:val>
                                        </p:tav>
                                      </p:tavLst>
                                    </p:anim>
                                    <p:anim calcmode="lin" valueType="num">
                                      <p:cBhvr>
                                        <p:cTn id="33" dur="1000" fill="hold"/>
                                        <p:tgtEl>
                                          <p:spTgt spid="1029"/>
                                        </p:tgtEl>
                                        <p:attrNameLst>
                                          <p:attrName>style.rotation</p:attrName>
                                        </p:attrNameLst>
                                      </p:cBhvr>
                                      <p:tavLst>
                                        <p:tav tm="0">
                                          <p:val>
                                            <p:fltVal val="90"/>
                                          </p:val>
                                        </p:tav>
                                        <p:tav tm="100000">
                                          <p:val>
                                            <p:fltVal val="0"/>
                                          </p:val>
                                        </p:tav>
                                      </p:tavLst>
                                    </p:anim>
                                    <p:animEffect transition="in" filter="fade">
                                      <p:cBhvr>
                                        <p:cTn id="34" dur="1000"/>
                                        <p:tgtEl>
                                          <p:spTgt spid="10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accent3">
            <a:lumMod val="20000"/>
            <a:lumOff val="80000"/>
          </a:schemeClr>
        </a:soli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5832648"/>
          </a:xfrm>
        </p:spPr>
        <p:txBody>
          <a:bodyPr>
            <a:normAutofit fontScale="85000" lnSpcReduction="10000"/>
          </a:bodyPr>
          <a:lstStyle/>
          <a:p>
            <a:pPr marL="0" indent="0" algn="ctr">
              <a:buNone/>
            </a:pPr>
            <a:r>
              <a:rPr lang="es-CO" b="1" i="1" dirty="0" smtClean="0">
                <a:solidFill>
                  <a:srgbClr val="FF0000"/>
                </a:solidFill>
              </a:rPr>
              <a:t>Existen </a:t>
            </a:r>
            <a:r>
              <a:rPr lang="es-CO" b="1" i="1" dirty="0">
                <a:solidFill>
                  <a:srgbClr val="FF0000"/>
                </a:solidFill>
              </a:rPr>
              <a:t>personas que se consideran buenas, no le hacen mal a nadie y hacen buenas </a:t>
            </a:r>
            <a:r>
              <a:rPr lang="es-CO" b="1" i="1" dirty="0" smtClean="0">
                <a:solidFill>
                  <a:srgbClr val="FF0000"/>
                </a:solidFill>
              </a:rPr>
              <a:t>obras, ¿esas </a:t>
            </a:r>
            <a:r>
              <a:rPr lang="es-CO" b="1" i="1" dirty="0">
                <a:solidFill>
                  <a:srgbClr val="FF0000"/>
                </a:solidFill>
              </a:rPr>
              <a:t>van al cielo?</a:t>
            </a:r>
          </a:p>
          <a:p>
            <a:pPr marL="0" indent="0" algn="ctr">
              <a:buNone/>
            </a:pPr>
            <a:endParaRPr lang="es-CO" dirty="0" smtClean="0"/>
          </a:p>
          <a:p>
            <a:pPr marL="0" indent="0" algn="ctr">
              <a:buNone/>
            </a:pPr>
            <a:r>
              <a:rPr lang="es-CO" dirty="0" smtClean="0"/>
              <a:t>No </a:t>
            </a:r>
            <a:r>
              <a:rPr lang="es-CO" dirty="0"/>
              <a:t>porque dice Dios </a:t>
            </a:r>
            <a:r>
              <a:rPr lang="es-CO" dirty="0" smtClean="0"/>
              <a:t>en </a:t>
            </a:r>
            <a:r>
              <a:rPr lang="es-CO" b="1" u="sng" dirty="0" smtClean="0"/>
              <a:t>(Rom.3:23)</a:t>
            </a:r>
            <a:r>
              <a:rPr lang="es-CO" b="1" dirty="0" smtClean="0"/>
              <a:t> </a:t>
            </a:r>
            <a:r>
              <a:rPr lang="es-CO" dirty="0" smtClean="0"/>
              <a:t>que </a:t>
            </a:r>
            <a:r>
              <a:rPr lang="es-CO" dirty="0">
                <a:latin typeface="Agency FB" pitchFamily="34" charset="0"/>
              </a:rPr>
              <a:t>todos somos pecadores</a:t>
            </a:r>
            <a:r>
              <a:rPr lang="es-CO" dirty="0"/>
              <a:t> </a:t>
            </a:r>
            <a:r>
              <a:rPr lang="es-CO" dirty="0" smtClean="0"/>
              <a:t> </a:t>
            </a:r>
            <a:r>
              <a:rPr lang="es-CO" dirty="0"/>
              <a:t>y que necesitamos </a:t>
            </a:r>
            <a:r>
              <a:rPr lang="es-CO" dirty="0">
                <a:latin typeface="Agency FB" pitchFamily="34" charset="0"/>
              </a:rPr>
              <a:t>arrepentirnos y querer cambiar</a:t>
            </a:r>
            <a:r>
              <a:rPr lang="es-CO" dirty="0"/>
              <a:t> </a:t>
            </a:r>
            <a:r>
              <a:rPr lang="es-CO" dirty="0" smtClean="0"/>
              <a:t>(</a:t>
            </a:r>
            <a:r>
              <a:rPr lang="es-CO" dirty="0"/>
              <a:t> </a:t>
            </a:r>
            <a:r>
              <a:rPr lang="es-CO" dirty="0" smtClean="0"/>
              <a:t>o sea, hacer </a:t>
            </a:r>
            <a:r>
              <a:rPr lang="es-CO" dirty="0"/>
              <a:t>conciencia de que hemos caminado erradamente) para entrar en el cielo</a:t>
            </a:r>
            <a:r>
              <a:rPr lang="es-CO" dirty="0" smtClean="0"/>
              <a:t>.</a:t>
            </a:r>
          </a:p>
          <a:p>
            <a:pPr marL="0" indent="0" algn="ctr">
              <a:buNone/>
            </a:pPr>
            <a:r>
              <a:rPr lang="es-CO" dirty="0" smtClean="0"/>
              <a:t> En </a:t>
            </a:r>
            <a:r>
              <a:rPr lang="es-CO" b="1" u="sng" dirty="0" smtClean="0"/>
              <a:t>Mateo 3:2</a:t>
            </a:r>
            <a:r>
              <a:rPr lang="es-CO" dirty="0" smtClean="0"/>
              <a:t>. decía Juan el bautista: «</a:t>
            </a:r>
            <a:r>
              <a:rPr lang="es-CO" dirty="0" smtClean="0">
                <a:latin typeface="Agency FB" pitchFamily="34" charset="0"/>
              </a:rPr>
              <a:t>Arrepentíos</a:t>
            </a:r>
            <a:r>
              <a:rPr lang="es-CO" dirty="0">
                <a:latin typeface="Agency FB" pitchFamily="34" charset="0"/>
              </a:rPr>
              <a:t>, porque el reino de los cielos se ha </a:t>
            </a:r>
            <a:r>
              <a:rPr lang="es-CO" dirty="0" smtClean="0">
                <a:latin typeface="Agency FB" pitchFamily="34" charset="0"/>
              </a:rPr>
              <a:t>acercado</a:t>
            </a:r>
            <a:r>
              <a:rPr lang="es-CO" dirty="0" smtClean="0"/>
              <a:t>».</a:t>
            </a:r>
            <a:r>
              <a:rPr lang="es-CO" dirty="0"/>
              <a:t> Además </a:t>
            </a:r>
            <a:r>
              <a:rPr lang="es-CO" dirty="0" smtClean="0"/>
              <a:t>«</a:t>
            </a:r>
            <a:r>
              <a:rPr lang="es-CO" dirty="0" smtClean="0">
                <a:latin typeface="Agency FB" pitchFamily="34" charset="0"/>
              </a:rPr>
              <a:t>no </a:t>
            </a:r>
            <a:r>
              <a:rPr lang="es-CO" dirty="0">
                <a:latin typeface="Agency FB" pitchFamily="34" charset="0"/>
              </a:rPr>
              <a:t>es por obras para que nadie se </a:t>
            </a:r>
            <a:r>
              <a:rPr lang="es-CO" dirty="0" smtClean="0">
                <a:latin typeface="Agency FB" pitchFamily="34" charset="0"/>
              </a:rPr>
              <a:t>gloríe</a:t>
            </a:r>
            <a:r>
              <a:rPr lang="es-CO" dirty="0" smtClean="0"/>
              <a:t>». </a:t>
            </a:r>
            <a:r>
              <a:rPr lang="es-CO" b="1" u="sng" dirty="0"/>
              <a:t>(Efesios 2:9). </a:t>
            </a:r>
            <a:endParaRPr lang="es-CO" b="1" u="sng" dirty="0" smtClean="0"/>
          </a:p>
          <a:p>
            <a:pPr marL="0" indent="0" algn="ctr">
              <a:buNone/>
            </a:pPr>
            <a:endParaRPr lang="es-CO" dirty="0" smtClean="0"/>
          </a:p>
          <a:p>
            <a:pPr marL="0" indent="0" algn="ctr">
              <a:buNone/>
            </a:pPr>
            <a:r>
              <a:rPr lang="es-CO" dirty="0" smtClean="0"/>
              <a:t>Si la salvación fuera por hacer buenas obras, el </a:t>
            </a:r>
            <a:r>
              <a:rPr lang="es-CO" dirty="0"/>
              <a:t>cielo seria </a:t>
            </a:r>
            <a:r>
              <a:rPr lang="es-CO" dirty="0" smtClean="0"/>
              <a:t>solamente para </a:t>
            </a:r>
            <a:r>
              <a:rPr lang="es-CO" dirty="0"/>
              <a:t>los que poseen mayores poseciones porque tendrían mayores recursos </a:t>
            </a:r>
            <a:r>
              <a:rPr lang="es-CO" dirty="0" smtClean="0"/>
              <a:t>para </a:t>
            </a:r>
            <a:r>
              <a:rPr lang="es-CO" dirty="0"/>
              <a:t>ayudar.</a:t>
            </a:r>
          </a:p>
          <a:p>
            <a:endParaRPr lang="es-CO" dirty="0"/>
          </a:p>
        </p:txBody>
      </p:sp>
    </p:spTree>
    <p:extLst>
      <p:ext uri="{BB962C8B-B14F-4D97-AF65-F5344CB8AC3E}">
        <p14:creationId xmlns:p14="http://schemas.microsoft.com/office/powerpoint/2010/main" val="4221063068"/>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wipe(down)">
                                      <p:cBhvr>
                                        <p:cTn id="7" dur="580">
                                          <p:stCondLst>
                                            <p:cond delay="0"/>
                                          </p:stCondLst>
                                        </p:cTn>
                                        <p:tgtEl>
                                          <p:spTgt spid="3">
                                            <p:txEl>
                                              <p:pRg st="2" end="2"/>
                                            </p:txEl>
                                          </p:spTgt>
                                        </p:tgtEl>
                                      </p:cBhvr>
                                    </p:animEffect>
                                    <p:anim calcmode="lin" valueType="num">
                                      <p:cBhvr>
                                        <p:cTn id="8" dur="1822" tmFilter="0,0; 0.14,0.36; 0.43,0.73; 0.71,0.91; 1.0,1.0">
                                          <p:stCondLst>
                                            <p:cond delay="0"/>
                                          </p:stCondLst>
                                        </p:cTn>
                                        <p:tgtEl>
                                          <p:spTgt spid="3">
                                            <p:txEl>
                                              <p:pRg st="2" end="2"/>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2" end="2"/>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2" end="2"/>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2" end="2"/>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2" end="2"/>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2" end="2"/>
                                            </p:txEl>
                                          </p:spTgt>
                                        </p:tgtEl>
                                      </p:cBhvr>
                                      <p:to x="100000" y="60000"/>
                                    </p:animScale>
                                    <p:animScale>
                                      <p:cBhvr>
                                        <p:cTn id="14" dur="166" decel="50000">
                                          <p:stCondLst>
                                            <p:cond delay="676"/>
                                          </p:stCondLst>
                                        </p:cTn>
                                        <p:tgtEl>
                                          <p:spTgt spid="3">
                                            <p:txEl>
                                              <p:pRg st="2" end="2"/>
                                            </p:txEl>
                                          </p:spTgt>
                                        </p:tgtEl>
                                      </p:cBhvr>
                                      <p:to x="100000" y="100000"/>
                                    </p:animScale>
                                    <p:animScale>
                                      <p:cBhvr>
                                        <p:cTn id="15" dur="26">
                                          <p:stCondLst>
                                            <p:cond delay="1312"/>
                                          </p:stCondLst>
                                        </p:cTn>
                                        <p:tgtEl>
                                          <p:spTgt spid="3">
                                            <p:txEl>
                                              <p:pRg st="2" end="2"/>
                                            </p:txEl>
                                          </p:spTgt>
                                        </p:tgtEl>
                                      </p:cBhvr>
                                      <p:to x="100000" y="80000"/>
                                    </p:animScale>
                                    <p:animScale>
                                      <p:cBhvr>
                                        <p:cTn id="16" dur="166" decel="50000">
                                          <p:stCondLst>
                                            <p:cond delay="1338"/>
                                          </p:stCondLst>
                                        </p:cTn>
                                        <p:tgtEl>
                                          <p:spTgt spid="3">
                                            <p:txEl>
                                              <p:pRg st="2" end="2"/>
                                            </p:txEl>
                                          </p:spTgt>
                                        </p:tgtEl>
                                      </p:cBhvr>
                                      <p:to x="100000" y="100000"/>
                                    </p:animScale>
                                    <p:animScale>
                                      <p:cBhvr>
                                        <p:cTn id="17" dur="26">
                                          <p:stCondLst>
                                            <p:cond delay="1642"/>
                                          </p:stCondLst>
                                        </p:cTn>
                                        <p:tgtEl>
                                          <p:spTgt spid="3">
                                            <p:txEl>
                                              <p:pRg st="2" end="2"/>
                                            </p:txEl>
                                          </p:spTgt>
                                        </p:tgtEl>
                                      </p:cBhvr>
                                      <p:to x="100000" y="90000"/>
                                    </p:animScale>
                                    <p:animScale>
                                      <p:cBhvr>
                                        <p:cTn id="18" dur="166" decel="50000">
                                          <p:stCondLst>
                                            <p:cond delay="1668"/>
                                          </p:stCondLst>
                                        </p:cTn>
                                        <p:tgtEl>
                                          <p:spTgt spid="3">
                                            <p:txEl>
                                              <p:pRg st="2" end="2"/>
                                            </p:txEl>
                                          </p:spTgt>
                                        </p:tgtEl>
                                      </p:cBhvr>
                                      <p:to x="100000" y="100000"/>
                                    </p:animScale>
                                    <p:animScale>
                                      <p:cBhvr>
                                        <p:cTn id="19" dur="26">
                                          <p:stCondLst>
                                            <p:cond delay="1808"/>
                                          </p:stCondLst>
                                        </p:cTn>
                                        <p:tgtEl>
                                          <p:spTgt spid="3">
                                            <p:txEl>
                                              <p:pRg st="2" end="2"/>
                                            </p:txEl>
                                          </p:spTgt>
                                        </p:tgtEl>
                                      </p:cBhvr>
                                      <p:to x="100000" y="95000"/>
                                    </p:animScale>
                                    <p:animScale>
                                      <p:cBhvr>
                                        <p:cTn id="20" dur="166" decel="50000">
                                          <p:stCondLst>
                                            <p:cond delay="1834"/>
                                          </p:stCondLst>
                                        </p:cTn>
                                        <p:tgtEl>
                                          <p:spTgt spid="3">
                                            <p:txEl>
                                              <p:pRg st="2" end="2"/>
                                            </p:txEl>
                                          </p:spTgt>
                                        </p:tgtEl>
                                      </p:cBhvr>
                                      <p:to x="100000" y="100000"/>
                                    </p:animScale>
                                  </p:childTnLst>
                                </p:cTn>
                              </p:par>
                              <p:par>
                                <p:cTn id="21" presetID="26" presetClass="entr" presetSubtype="0" fill="hold" nodeType="with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animEffect transition="in" filter="wipe(down)">
                                      <p:cBhvr>
                                        <p:cTn id="23" dur="580">
                                          <p:stCondLst>
                                            <p:cond delay="0"/>
                                          </p:stCondLst>
                                        </p:cTn>
                                        <p:tgtEl>
                                          <p:spTgt spid="3">
                                            <p:txEl>
                                              <p:pRg st="3" end="3"/>
                                            </p:txEl>
                                          </p:spTgt>
                                        </p:tgtEl>
                                      </p:cBhvr>
                                    </p:animEffect>
                                    <p:anim calcmode="lin" valueType="num">
                                      <p:cBhvr>
                                        <p:cTn id="24" dur="1822" tmFilter="0,0; 0.14,0.36; 0.43,0.73; 0.71,0.91; 1.0,1.0">
                                          <p:stCondLst>
                                            <p:cond delay="0"/>
                                          </p:stCondLst>
                                        </p:cTn>
                                        <p:tgtEl>
                                          <p:spTgt spid="3">
                                            <p:txEl>
                                              <p:pRg st="3" end="3"/>
                                            </p:txEl>
                                          </p:spTgt>
                                        </p:tgtEl>
                                        <p:attrNameLst>
                                          <p:attrName>ppt_x</p:attrName>
                                        </p:attrNameLst>
                                      </p:cBhvr>
                                      <p:tavLst>
                                        <p:tav tm="0">
                                          <p:val>
                                            <p:strVal val="#ppt_x-0.25"/>
                                          </p:val>
                                        </p:tav>
                                        <p:tav tm="100000">
                                          <p:val>
                                            <p:strVal val="#ppt_x"/>
                                          </p:val>
                                        </p:tav>
                                      </p:tavLst>
                                    </p:anim>
                                    <p:anim calcmode="lin" valueType="num">
                                      <p:cBhvr>
                                        <p:cTn id="25" dur="664" tmFilter="0.0,0.0; 0.25,0.07; 0.50,0.2; 0.75,0.467; 1.0,1.0">
                                          <p:stCondLst>
                                            <p:cond delay="0"/>
                                          </p:stCondLst>
                                        </p:cTn>
                                        <p:tgtEl>
                                          <p:spTgt spid="3">
                                            <p:txEl>
                                              <p:pRg st="3" end="3"/>
                                            </p:txEl>
                                          </p:spTgt>
                                        </p:tgtEl>
                                        <p:attrNameLst>
                                          <p:attrName>ppt_y</p:attrName>
                                        </p:attrNameLst>
                                      </p:cBhvr>
                                      <p:tavLst>
                                        <p:tav tm="0" fmla="#ppt_y-sin(pi*$)/3">
                                          <p:val>
                                            <p:fltVal val="0.5"/>
                                          </p:val>
                                        </p:tav>
                                        <p:tav tm="100000">
                                          <p:val>
                                            <p:fltVal val="1"/>
                                          </p:val>
                                        </p:tav>
                                      </p:tavLst>
                                    </p:anim>
                                    <p:anim calcmode="lin" valueType="num">
                                      <p:cBhvr>
                                        <p:cTn id="26" dur="664" tmFilter="0, 0; 0.125,0.2665; 0.25,0.4; 0.375,0.465; 0.5,0.5;  0.625,0.535; 0.75,0.6; 0.875,0.7335; 1,1">
                                          <p:stCondLst>
                                            <p:cond delay="664"/>
                                          </p:stCondLst>
                                        </p:cTn>
                                        <p:tgtEl>
                                          <p:spTgt spid="3">
                                            <p:txEl>
                                              <p:pRg st="3" end="3"/>
                                            </p:txEl>
                                          </p:spTgt>
                                        </p:tgtEl>
                                        <p:attrNameLst>
                                          <p:attrName>ppt_y</p:attrName>
                                        </p:attrNameLst>
                                      </p:cBhvr>
                                      <p:tavLst>
                                        <p:tav tm="0" fmla="#ppt_y-sin(pi*$)/9">
                                          <p:val>
                                            <p:fltVal val="0"/>
                                          </p:val>
                                        </p:tav>
                                        <p:tav tm="100000">
                                          <p:val>
                                            <p:fltVal val="1"/>
                                          </p:val>
                                        </p:tav>
                                      </p:tavLst>
                                    </p:anim>
                                    <p:anim calcmode="lin" valueType="num">
                                      <p:cBhvr>
                                        <p:cTn id="27" dur="332" tmFilter="0, 0; 0.125,0.2665; 0.25,0.4; 0.375,0.465; 0.5,0.5;  0.625,0.535; 0.75,0.6; 0.875,0.7335; 1,1">
                                          <p:stCondLst>
                                            <p:cond delay="1324"/>
                                          </p:stCondLst>
                                        </p:cTn>
                                        <p:tgtEl>
                                          <p:spTgt spid="3">
                                            <p:txEl>
                                              <p:pRg st="3" end="3"/>
                                            </p:txEl>
                                          </p:spTgt>
                                        </p:tgtEl>
                                        <p:attrNameLst>
                                          <p:attrName>ppt_y</p:attrName>
                                        </p:attrNameLst>
                                      </p:cBhvr>
                                      <p:tavLst>
                                        <p:tav tm="0" fmla="#ppt_y-sin(pi*$)/27">
                                          <p:val>
                                            <p:fltVal val="0"/>
                                          </p:val>
                                        </p:tav>
                                        <p:tav tm="100000">
                                          <p:val>
                                            <p:fltVal val="1"/>
                                          </p:val>
                                        </p:tav>
                                      </p:tavLst>
                                    </p:anim>
                                    <p:anim calcmode="lin" valueType="num">
                                      <p:cBhvr>
                                        <p:cTn id="28" dur="164" tmFilter="0, 0; 0.125,0.2665; 0.25,0.4; 0.375,0.465; 0.5,0.5;  0.625,0.535; 0.75,0.6; 0.875,0.7335; 1,1">
                                          <p:stCondLst>
                                            <p:cond delay="1656"/>
                                          </p:stCondLst>
                                        </p:cTn>
                                        <p:tgtEl>
                                          <p:spTgt spid="3">
                                            <p:txEl>
                                              <p:pRg st="3" end="3"/>
                                            </p:txEl>
                                          </p:spTgt>
                                        </p:tgtEl>
                                        <p:attrNameLst>
                                          <p:attrName>ppt_y</p:attrName>
                                        </p:attrNameLst>
                                      </p:cBhvr>
                                      <p:tavLst>
                                        <p:tav tm="0" fmla="#ppt_y-sin(pi*$)/81">
                                          <p:val>
                                            <p:fltVal val="0"/>
                                          </p:val>
                                        </p:tav>
                                        <p:tav tm="100000">
                                          <p:val>
                                            <p:fltVal val="1"/>
                                          </p:val>
                                        </p:tav>
                                      </p:tavLst>
                                    </p:anim>
                                    <p:animScale>
                                      <p:cBhvr>
                                        <p:cTn id="29" dur="26">
                                          <p:stCondLst>
                                            <p:cond delay="650"/>
                                          </p:stCondLst>
                                        </p:cTn>
                                        <p:tgtEl>
                                          <p:spTgt spid="3">
                                            <p:txEl>
                                              <p:pRg st="3" end="3"/>
                                            </p:txEl>
                                          </p:spTgt>
                                        </p:tgtEl>
                                      </p:cBhvr>
                                      <p:to x="100000" y="60000"/>
                                    </p:animScale>
                                    <p:animScale>
                                      <p:cBhvr>
                                        <p:cTn id="30" dur="166" decel="50000">
                                          <p:stCondLst>
                                            <p:cond delay="676"/>
                                          </p:stCondLst>
                                        </p:cTn>
                                        <p:tgtEl>
                                          <p:spTgt spid="3">
                                            <p:txEl>
                                              <p:pRg st="3" end="3"/>
                                            </p:txEl>
                                          </p:spTgt>
                                        </p:tgtEl>
                                      </p:cBhvr>
                                      <p:to x="100000" y="100000"/>
                                    </p:animScale>
                                    <p:animScale>
                                      <p:cBhvr>
                                        <p:cTn id="31" dur="26">
                                          <p:stCondLst>
                                            <p:cond delay="1312"/>
                                          </p:stCondLst>
                                        </p:cTn>
                                        <p:tgtEl>
                                          <p:spTgt spid="3">
                                            <p:txEl>
                                              <p:pRg st="3" end="3"/>
                                            </p:txEl>
                                          </p:spTgt>
                                        </p:tgtEl>
                                      </p:cBhvr>
                                      <p:to x="100000" y="80000"/>
                                    </p:animScale>
                                    <p:animScale>
                                      <p:cBhvr>
                                        <p:cTn id="32" dur="166" decel="50000">
                                          <p:stCondLst>
                                            <p:cond delay="1338"/>
                                          </p:stCondLst>
                                        </p:cTn>
                                        <p:tgtEl>
                                          <p:spTgt spid="3">
                                            <p:txEl>
                                              <p:pRg st="3" end="3"/>
                                            </p:txEl>
                                          </p:spTgt>
                                        </p:tgtEl>
                                      </p:cBhvr>
                                      <p:to x="100000" y="100000"/>
                                    </p:animScale>
                                    <p:animScale>
                                      <p:cBhvr>
                                        <p:cTn id="33" dur="26">
                                          <p:stCondLst>
                                            <p:cond delay="1642"/>
                                          </p:stCondLst>
                                        </p:cTn>
                                        <p:tgtEl>
                                          <p:spTgt spid="3">
                                            <p:txEl>
                                              <p:pRg st="3" end="3"/>
                                            </p:txEl>
                                          </p:spTgt>
                                        </p:tgtEl>
                                      </p:cBhvr>
                                      <p:to x="100000" y="90000"/>
                                    </p:animScale>
                                    <p:animScale>
                                      <p:cBhvr>
                                        <p:cTn id="34" dur="166" decel="50000">
                                          <p:stCondLst>
                                            <p:cond delay="1668"/>
                                          </p:stCondLst>
                                        </p:cTn>
                                        <p:tgtEl>
                                          <p:spTgt spid="3">
                                            <p:txEl>
                                              <p:pRg st="3" end="3"/>
                                            </p:txEl>
                                          </p:spTgt>
                                        </p:tgtEl>
                                      </p:cBhvr>
                                      <p:to x="100000" y="100000"/>
                                    </p:animScale>
                                    <p:animScale>
                                      <p:cBhvr>
                                        <p:cTn id="35" dur="26">
                                          <p:stCondLst>
                                            <p:cond delay="1808"/>
                                          </p:stCondLst>
                                        </p:cTn>
                                        <p:tgtEl>
                                          <p:spTgt spid="3">
                                            <p:txEl>
                                              <p:pRg st="3" end="3"/>
                                            </p:txEl>
                                          </p:spTgt>
                                        </p:tgtEl>
                                      </p:cBhvr>
                                      <p:to x="100000" y="95000"/>
                                    </p:animScale>
                                    <p:animScale>
                                      <p:cBhvr>
                                        <p:cTn id="36" dur="166" decel="50000">
                                          <p:stCondLst>
                                            <p:cond delay="1834"/>
                                          </p:stCondLst>
                                        </p:cTn>
                                        <p:tgtEl>
                                          <p:spTgt spid="3">
                                            <p:txEl>
                                              <p:pRg st="3" end="3"/>
                                            </p:txEl>
                                          </p:spTgt>
                                        </p:tgtEl>
                                      </p:cBhvr>
                                      <p:to x="100000" y="100000"/>
                                    </p:animScale>
                                  </p:childTnLst>
                                </p:cTn>
                              </p:par>
                              <p:par>
                                <p:cTn id="37" presetID="26" presetClass="entr" presetSubtype="0" fill="hold" nodeType="withEffect">
                                  <p:stCondLst>
                                    <p:cond delay="0"/>
                                  </p:stCondLst>
                                  <p:childTnLst>
                                    <p:set>
                                      <p:cBhvr>
                                        <p:cTn id="38" dur="1" fill="hold">
                                          <p:stCondLst>
                                            <p:cond delay="0"/>
                                          </p:stCondLst>
                                        </p:cTn>
                                        <p:tgtEl>
                                          <p:spTgt spid="3">
                                            <p:txEl>
                                              <p:pRg st="5" end="5"/>
                                            </p:txEl>
                                          </p:spTgt>
                                        </p:tgtEl>
                                        <p:attrNameLst>
                                          <p:attrName>style.visibility</p:attrName>
                                        </p:attrNameLst>
                                      </p:cBhvr>
                                      <p:to>
                                        <p:strVal val="visible"/>
                                      </p:to>
                                    </p:set>
                                    <p:animEffect transition="in" filter="wipe(down)">
                                      <p:cBhvr>
                                        <p:cTn id="39" dur="580">
                                          <p:stCondLst>
                                            <p:cond delay="0"/>
                                          </p:stCondLst>
                                        </p:cTn>
                                        <p:tgtEl>
                                          <p:spTgt spid="3">
                                            <p:txEl>
                                              <p:pRg st="5" end="5"/>
                                            </p:txEl>
                                          </p:spTgt>
                                        </p:tgtEl>
                                      </p:cBhvr>
                                    </p:animEffect>
                                    <p:anim calcmode="lin" valueType="num">
                                      <p:cBhvr>
                                        <p:cTn id="40" dur="1822" tmFilter="0,0; 0.14,0.36; 0.43,0.73; 0.71,0.91; 1.0,1.0">
                                          <p:stCondLst>
                                            <p:cond delay="0"/>
                                          </p:stCondLst>
                                        </p:cTn>
                                        <p:tgtEl>
                                          <p:spTgt spid="3">
                                            <p:txEl>
                                              <p:pRg st="5" end="5"/>
                                            </p:txEl>
                                          </p:spTgt>
                                        </p:tgtEl>
                                        <p:attrNameLst>
                                          <p:attrName>ppt_x</p:attrName>
                                        </p:attrNameLst>
                                      </p:cBhvr>
                                      <p:tavLst>
                                        <p:tav tm="0">
                                          <p:val>
                                            <p:strVal val="#ppt_x-0.25"/>
                                          </p:val>
                                        </p:tav>
                                        <p:tav tm="100000">
                                          <p:val>
                                            <p:strVal val="#ppt_x"/>
                                          </p:val>
                                        </p:tav>
                                      </p:tavLst>
                                    </p:anim>
                                    <p:anim calcmode="lin" valueType="num">
                                      <p:cBhvr>
                                        <p:cTn id="41" dur="664" tmFilter="0.0,0.0; 0.25,0.07; 0.50,0.2; 0.75,0.467; 1.0,1.0">
                                          <p:stCondLst>
                                            <p:cond delay="0"/>
                                          </p:stCondLst>
                                        </p:cTn>
                                        <p:tgtEl>
                                          <p:spTgt spid="3">
                                            <p:txEl>
                                              <p:pRg st="5" end="5"/>
                                            </p:txEl>
                                          </p:spTgt>
                                        </p:tgtEl>
                                        <p:attrNameLst>
                                          <p:attrName>ppt_y</p:attrName>
                                        </p:attrNameLst>
                                      </p:cBhvr>
                                      <p:tavLst>
                                        <p:tav tm="0" fmla="#ppt_y-sin(pi*$)/3">
                                          <p:val>
                                            <p:fltVal val="0.5"/>
                                          </p:val>
                                        </p:tav>
                                        <p:tav tm="100000">
                                          <p:val>
                                            <p:fltVal val="1"/>
                                          </p:val>
                                        </p:tav>
                                      </p:tavLst>
                                    </p:anim>
                                    <p:anim calcmode="lin" valueType="num">
                                      <p:cBhvr>
                                        <p:cTn id="42" dur="664" tmFilter="0, 0; 0.125,0.2665; 0.25,0.4; 0.375,0.465; 0.5,0.5;  0.625,0.535; 0.75,0.6; 0.875,0.7335; 1,1">
                                          <p:stCondLst>
                                            <p:cond delay="664"/>
                                          </p:stCondLst>
                                        </p:cTn>
                                        <p:tgtEl>
                                          <p:spTgt spid="3">
                                            <p:txEl>
                                              <p:pRg st="5" end="5"/>
                                            </p:txEl>
                                          </p:spTgt>
                                        </p:tgtEl>
                                        <p:attrNameLst>
                                          <p:attrName>ppt_y</p:attrName>
                                        </p:attrNameLst>
                                      </p:cBhvr>
                                      <p:tavLst>
                                        <p:tav tm="0" fmla="#ppt_y-sin(pi*$)/9">
                                          <p:val>
                                            <p:fltVal val="0"/>
                                          </p:val>
                                        </p:tav>
                                        <p:tav tm="100000">
                                          <p:val>
                                            <p:fltVal val="1"/>
                                          </p:val>
                                        </p:tav>
                                      </p:tavLst>
                                    </p:anim>
                                    <p:anim calcmode="lin" valueType="num">
                                      <p:cBhvr>
                                        <p:cTn id="43" dur="332" tmFilter="0, 0; 0.125,0.2665; 0.25,0.4; 0.375,0.465; 0.5,0.5;  0.625,0.535; 0.75,0.6; 0.875,0.7335; 1,1">
                                          <p:stCondLst>
                                            <p:cond delay="1324"/>
                                          </p:stCondLst>
                                        </p:cTn>
                                        <p:tgtEl>
                                          <p:spTgt spid="3">
                                            <p:txEl>
                                              <p:pRg st="5" end="5"/>
                                            </p:txEl>
                                          </p:spTgt>
                                        </p:tgtEl>
                                        <p:attrNameLst>
                                          <p:attrName>ppt_y</p:attrName>
                                        </p:attrNameLst>
                                      </p:cBhvr>
                                      <p:tavLst>
                                        <p:tav tm="0" fmla="#ppt_y-sin(pi*$)/27">
                                          <p:val>
                                            <p:fltVal val="0"/>
                                          </p:val>
                                        </p:tav>
                                        <p:tav tm="100000">
                                          <p:val>
                                            <p:fltVal val="1"/>
                                          </p:val>
                                        </p:tav>
                                      </p:tavLst>
                                    </p:anim>
                                    <p:anim calcmode="lin" valueType="num">
                                      <p:cBhvr>
                                        <p:cTn id="44" dur="164" tmFilter="0, 0; 0.125,0.2665; 0.25,0.4; 0.375,0.465; 0.5,0.5;  0.625,0.535; 0.75,0.6; 0.875,0.7335; 1,1">
                                          <p:stCondLst>
                                            <p:cond delay="1656"/>
                                          </p:stCondLst>
                                        </p:cTn>
                                        <p:tgtEl>
                                          <p:spTgt spid="3">
                                            <p:txEl>
                                              <p:pRg st="5" end="5"/>
                                            </p:txEl>
                                          </p:spTgt>
                                        </p:tgtEl>
                                        <p:attrNameLst>
                                          <p:attrName>ppt_y</p:attrName>
                                        </p:attrNameLst>
                                      </p:cBhvr>
                                      <p:tavLst>
                                        <p:tav tm="0" fmla="#ppt_y-sin(pi*$)/81">
                                          <p:val>
                                            <p:fltVal val="0"/>
                                          </p:val>
                                        </p:tav>
                                        <p:tav tm="100000">
                                          <p:val>
                                            <p:fltVal val="1"/>
                                          </p:val>
                                        </p:tav>
                                      </p:tavLst>
                                    </p:anim>
                                    <p:animScale>
                                      <p:cBhvr>
                                        <p:cTn id="45" dur="26">
                                          <p:stCondLst>
                                            <p:cond delay="650"/>
                                          </p:stCondLst>
                                        </p:cTn>
                                        <p:tgtEl>
                                          <p:spTgt spid="3">
                                            <p:txEl>
                                              <p:pRg st="5" end="5"/>
                                            </p:txEl>
                                          </p:spTgt>
                                        </p:tgtEl>
                                      </p:cBhvr>
                                      <p:to x="100000" y="60000"/>
                                    </p:animScale>
                                    <p:animScale>
                                      <p:cBhvr>
                                        <p:cTn id="46" dur="166" decel="50000">
                                          <p:stCondLst>
                                            <p:cond delay="676"/>
                                          </p:stCondLst>
                                        </p:cTn>
                                        <p:tgtEl>
                                          <p:spTgt spid="3">
                                            <p:txEl>
                                              <p:pRg st="5" end="5"/>
                                            </p:txEl>
                                          </p:spTgt>
                                        </p:tgtEl>
                                      </p:cBhvr>
                                      <p:to x="100000" y="100000"/>
                                    </p:animScale>
                                    <p:animScale>
                                      <p:cBhvr>
                                        <p:cTn id="47" dur="26">
                                          <p:stCondLst>
                                            <p:cond delay="1312"/>
                                          </p:stCondLst>
                                        </p:cTn>
                                        <p:tgtEl>
                                          <p:spTgt spid="3">
                                            <p:txEl>
                                              <p:pRg st="5" end="5"/>
                                            </p:txEl>
                                          </p:spTgt>
                                        </p:tgtEl>
                                      </p:cBhvr>
                                      <p:to x="100000" y="80000"/>
                                    </p:animScale>
                                    <p:animScale>
                                      <p:cBhvr>
                                        <p:cTn id="48" dur="166" decel="50000">
                                          <p:stCondLst>
                                            <p:cond delay="1338"/>
                                          </p:stCondLst>
                                        </p:cTn>
                                        <p:tgtEl>
                                          <p:spTgt spid="3">
                                            <p:txEl>
                                              <p:pRg st="5" end="5"/>
                                            </p:txEl>
                                          </p:spTgt>
                                        </p:tgtEl>
                                      </p:cBhvr>
                                      <p:to x="100000" y="100000"/>
                                    </p:animScale>
                                    <p:animScale>
                                      <p:cBhvr>
                                        <p:cTn id="49" dur="26">
                                          <p:stCondLst>
                                            <p:cond delay="1642"/>
                                          </p:stCondLst>
                                        </p:cTn>
                                        <p:tgtEl>
                                          <p:spTgt spid="3">
                                            <p:txEl>
                                              <p:pRg st="5" end="5"/>
                                            </p:txEl>
                                          </p:spTgt>
                                        </p:tgtEl>
                                      </p:cBhvr>
                                      <p:to x="100000" y="90000"/>
                                    </p:animScale>
                                    <p:animScale>
                                      <p:cBhvr>
                                        <p:cTn id="50" dur="166" decel="50000">
                                          <p:stCondLst>
                                            <p:cond delay="1668"/>
                                          </p:stCondLst>
                                        </p:cTn>
                                        <p:tgtEl>
                                          <p:spTgt spid="3">
                                            <p:txEl>
                                              <p:pRg st="5" end="5"/>
                                            </p:txEl>
                                          </p:spTgt>
                                        </p:tgtEl>
                                      </p:cBhvr>
                                      <p:to x="100000" y="100000"/>
                                    </p:animScale>
                                    <p:animScale>
                                      <p:cBhvr>
                                        <p:cTn id="51" dur="26">
                                          <p:stCondLst>
                                            <p:cond delay="1808"/>
                                          </p:stCondLst>
                                        </p:cTn>
                                        <p:tgtEl>
                                          <p:spTgt spid="3">
                                            <p:txEl>
                                              <p:pRg st="5" end="5"/>
                                            </p:txEl>
                                          </p:spTgt>
                                        </p:tgtEl>
                                      </p:cBhvr>
                                      <p:to x="100000" y="95000"/>
                                    </p:animScale>
                                    <p:animScale>
                                      <p:cBhvr>
                                        <p:cTn id="52" dur="166" decel="50000">
                                          <p:stCondLst>
                                            <p:cond delay="1834"/>
                                          </p:stCondLst>
                                        </p:cTn>
                                        <p:tgtEl>
                                          <p:spTgt spid="3">
                                            <p:txEl>
                                              <p:pRg st="5" end="5"/>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accent4">
            <a:lumMod val="40000"/>
            <a:lumOff val="60000"/>
          </a:schemeClr>
        </a:soli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5904656"/>
          </a:xfrm>
        </p:spPr>
        <p:txBody>
          <a:bodyPr>
            <a:normAutofit fontScale="77500" lnSpcReduction="20000"/>
          </a:bodyPr>
          <a:lstStyle/>
          <a:p>
            <a:pPr marL="0" indent="0" algn="ctr">
              <a:buNone/>
            </a:pPr>
            <a:r>
              <a:rPr lang="es-CO" sz="3800" b="1" dirty="0"/>
              <a:t>¿Qué pasa con los adúlteros, fornicarios, lesbianas, homosexuales, idolatras, afeminados, etc.?</a:t>
            </a:r>
          </a:p>
          <a:p>
            <a:pPr marL="0" indent="0" algn="ctr">
              <a:buNone/>
            </a:pPr>
            <a:endParaRPr lang="es-CO" dirty="0" smtClean="0"/>
          </a:p>
          <a:p>
            <a:pPr marL="0" indent="0" algn="ctr">
              <a:buNone/>
            </a:pPr>
            <a:r>
              <a:rPr lang="es-CO" sz="3600" b="1" dirty="0" smtClean="0">
                <a:solidFill>
                  <a:srgbClr val="FF0000"/>
                </a:solidFill>
                <a:latin typeface="Agency FB" pitchFamily="34" charset="0"/>
              </a:rPr>
              <a:t>Si </a:t>
            </a:r>
            <a:r>
              <a:rPr lang="es-CO" sz="3600" b="1" dirty="0">
                <a:solidFill>
                  <a:srgbClr val="FF0000"/>
                </a:solidFill>
                <a:latin typeface="Agency FB" pitchFamily="34" charset="0"/>
              </a:rPr>
              <a:t>se arrepienten de su mal camino, se alejan de esa mala forma de vivir y caminan a la manera de Dios, el Señor Jesús, les tiene morada preparadas para ellos. </a:t>
            </a:r>
            <a:endParaRPr lang="es-CO" sz="3600" b="1" dirty="0" smtClean="0">
              <a:solidFill>
                <a:srgbClr val="FF0000"/>
              </a:solidFill>
              <a:latin typeface="Agency FB" pitchFamily="34" charset="0"/>
            </a:endParaRPr>
          </a:p>
          <a:p>
            <a:pPr marL="0" indent="0">
              <a:buNone/>
            </a:pPr>
            <a:endParaRPr lang="es-CO" dirty="0" smtClean="0"/>
          </a:p>
          <a:p>
            <a:pPr marL="0" indent="0" algn="ctr">
              <a:buNone/>
            </a:pPr>
            <a:r>
              <a:rPr lang="es-CO" dirty="0" smtClean="0"/>
              <a:t>Mira </a:t>
            </a:r>
            <a:r>
              <a:rPr lang="es-CO" dirty="0"/>
              <a:t>lo que dice </a:t>
            </a:r>
            <a:r>
              <a:rPr lang="es-CO" b="1" u="sng" dirty="0"/>
              <a:t>1 Corintios 6:9-11</a:t>
            </a:r>
            <a:r>
              <a:rPr lang="es-CO" dirty="0"/>
              <a:t>:</a:t>
            </a:r>
          </a:p>
          <a:p>
            <a:pPr marL="0" indent="0" algn="ctr">
              <a:buNone/>
            </a:pPr>
            <a:r>
              <a:rPr lang="es-CO" sz="3600" dirty="0">
                <a:latin typeface="Agency FB" pitchFamily="34" charset="0"/>
              </a:rPr>
              <a:t>¿No sabéis que los injustos no heredarán el reino de Dios? No erréis; ni los fornicarios, ni los idólatras, ni los adúlteros, ni los afeminados, ni los que se echan con varones, ni los ladrones, ni los avaros, ni los borrachos, ni los maldicientes, ni los estafadores, heredarán el reino de Dios. Y esto erais algunos; mas ya habéis sido lavados, ya habéis sido santificados, ya habéis sido justificados en el nombre del Señor Jesús, y por el Espíritu de nuestro Dios.</a:t>
            </a:r>
          </a:p>
          <a:p>
            <a:endParaRPr lang="es-CO" dirty="0"/>
          </a:p>
        </p:txBody>
      </p:sp>
    </p:spTree>
    <p:extLst>
      <p:ext uri="{BB962C8B-B14F-4D97-AF65-F5344CB8AC3E}">
        <p14:creationId xmlns:p14="http://schemas.microsoft.com/office/powerpoint/2010/main" val="3544611919"/>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p:cTn id="7"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2" end="2"/>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anim calcmode="lin" valueType="num">
                                      <p:cBhvr>
                                        <p:cTn id="13" dur="1000" fill="hold"/>
                                        <p:tgtEl>
                                          <p:spTgt spid="3">
                                            <p:txEl>
                                              <p:pRg st="4" end="4"/>
                                            </p:txEl>
                                          </p:spTgt>
                                        </p:tgtEl>
                                        <p:attrNameLst>
                                          <p:attrName>ppt_w</p:attrName>
                                        </p:attrNameLst>
                                      </p:cBhvr>
                                      <p:tavLst>
                                        <p:tav tm="0">
                                          <p:val>
                                            <p:fltVal val="0"/>
                                          </p:val>
                                        </p:tav>
                                        <p:tav tm="100000">
                                          <p:val>
                                            <p:strVal val="#ppt_w"/>
                                          </p:val>
                                        </p:tav>
                                      </p:tavLst>
                                    </p:anim>
                                    <p:anim calcmode="lin" valueType="num">
                                      <p:cBhvr>
                                        <p:cTn id="14" dur="1000" fill="hold"/>
                                        <p:tgtEl>
                                          <p:spTgt spid="3">
                                            <p:txEl>
                                              <p:pRg st="4" end="4"/>
                                            </p:txEl>
                                          </p:spTgt>
                                        </p:tgtEl>
                                        <p:attrNameLst>
                                          <p:attrName>ppt_h</p:attrName>
                                        </p:attrNameLst>
                                      </p:cBhvr>
                                      <p:tavLst>
                                        <p:tav tm="0">
                                          <p:val>
                                            <p:fltVal val="0"/>
                                          </p:val>
                                        </p:tav>
                                        <p:tav tm="100000">
                                          <p:val>
                                            <p:strVal val="#ppt_h"/>
                                          </p:val>
                                        </p:tav>
                                      </p:tavLst>
                                    </p:anim>
                                    <p:anim calcmode="lin" valueType="num">
                                      <p:cBhvr>
                                        <p:cTn id="15" dur="1000" fill="hold"/>
                                        <p:tgtEl>
                                          <p:spTgt spid="3">
                                            <p:txEl>
                                              <p:pRg st="4" end="4"/>
                                            </p:txEl>
                                          </p:spTgt>
                                        </p:tgtEl>
                                        <p:attrNameLst>
                                          <p:attrName>style.rotation</p:attrName>
                                        </p:attrNameLst>
                                      </p:cBhvr>
                                      <p:tavLst>
                                        <p:tav tm="0">
                                          <p:val>
                                            <p:fltVal val="90"/>
                                          </p:val>
                                        </p:tav>
                                        <p:tav tm="100000">
                                          <p:val>
                                            <p:fltVal val="0"/>
                                          </p:val>
                                        </p:tav>
                                      </p:tavLst>
                                    </p:anim>
                                    <p:animEffect transition="in" filter="fade">
                                      <p:cBhvr>
                                        <p:cTn id="16" dur="1000"/>
                                        <p:tgtEl>
                                          <p:spTgt spid="3">
                                            <p:txEl>
                                              <p:pRg st="4" end="4"/>
                                            </p:txEl>
                                          </p:spTgt>
                                        </p:tgtEl>
                                      </p:cBhvr>
                                    </p:animEffect>
                                  </p:childTnLst>
                                </p:cTn>
                              </p:par>
                              <p:par>
                                <p:cTn id="17" presetID="31" presetClass="entr" presetSubtype="0" fill="hold" nodeType="with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anim calcmode="lin" valueType="num">
                                      <p:cBhvr>
                                        <p:cTn id="19" dur="1000" fill="hold"/>
                                        <p:tgtEl>
                                          <p:spTgt spid="3">
                                            <p:txEl>
                                              <p:pRg st="5" end="5"/>
                                            </p:txEl>
                                          </p:spTgt>
                                        </p:tgtEl>
                                        <p:attrNameLst>
                                          <p:attrName>ppt_w</p:attrName>
                                        </p:attrNameLst>
                                      </p:cBhvr>
                                      <p:tavLst>
                                        <p:tav tm="0">
                                          <p:val>
                                            <p:fltVal val="0"/>
                                          </p:val>
                                        </p:tav>
                                        <p:tav tm="100000">
                                          <p:val>
                                            <p:strVal val="#ppt_w"/>
                                          </p:val>
                                        </p:tav>
                                      </p:tavLst>
                                    </p:anim>
                                    <p:anim calcmode="lin" valueType="num">
                                      <p:cBhvr>
                                        <p:cTn id="20" dur="1000" fill="hold"/>
                                        <p:tgtEl>
                                          <p:spTgt spid="3">
                                            <p:txEl>
                                              <p:pRg st="5" end="5"/>
                                            </p:txEl>
                                          </p:spTgt>
                                        </p:tgtEl>
                                        <p:attrNameLst>
                                          <p:attrName>ppt_h</p:attrName>
                                        </p:attrNameLst>
                                      </p:cBhvr>
                                      <p:tavLst>
                                        <p:tav tm="0">
                                          <p:val>
                                            <p:fltVal val="0"/>
                                          </p:val>
                                        </p:tav>
                                        <p:tav tm="100000">
                                          <p:val>
                                            <p:strVal val="#ppt_h"/>
                                          </p:val>
                                        </p:tav>
                                      </p:tavLst>
                                    </p:anim>
                                    <p:anim calcmode="lin" valueType="num">
                                      <p:cBhvr>
                                        <p:cTn id="21" dur="1000" fill="hold"/>
                                        <p:tgtEl>
                                          <p:spTgt spid="3">
                                            <p:txEl>
                                              <p:pRg st="5" end="5"/>
                                            </p:txEl>
                                          </p:spTgt>
                                        </p:tgtEl>
                                        <p:attrNameLst>
                                          <p:attrName>style.rotation</p:attrName>
                                        </p:attrNameLst>
                                      </p:cBhvr>
                                      <p:tavLst>
                                        <p:tav tm="0">
                                          <p:val>
                                            <p:fltVal val="90"/>
                                          </p:val>
                                        </p:tav>
                                        <p:tav tm="100000">
                                          <p:val>
                                            <p:fltVal val="0"/>
                                          </p:val>
                                        </p:tav>
                                      </p:tavLst>
                                    </p:anim>
                                    <p:animEffect transition="in" filter="fade">
                                      <p:cBhvr>
                                        <p:cTn id="22" dur="10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860032" y="260648"/>
            <a:ext cx="4128864" cy="62646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9512" y="260648"/>
            <a:ext cx="4464495" cy="624950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282272576"/>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229600" cy="6336704"/>
          </a:xfrm>
          <a:blipFill>
            <a:blip r:embed="rId2"/>
            <a:tile tx="0" ty="0" sx="100000" sy="100000" flip="none" algn="tl"/>
          </a:blipFill>
        </p:spPr>
        <p:txBody>
          <a:bodyPr>
            <a:normAutofit fontScale="77500" lnSpcReduction="20000"/>
          </a:bodyPr>
          <a:lstStyle/>
          <a:p>
            <a:pPr marL="0" indent="0" algn="ctr">
              <a:buNone/>
            </a:pPr>
            <a:r>
              <a:rPr lang="es-CO" sz="3800" b="1" dirty="0"/>
              <a:t>¿Qué pasa con personas homicidas, belicosas, peleadoras, iracundas, viciosas y los que se complacen con ellos</a:t>
            </a:r>
            <a:r>
              <a:rPr lang="es-CO" sz="3800" b="1" dirty="0" smtClean="0"/>
              <a:t>?</a:t>
            </a:r>
          </a:p>
          <a:p>
            <a:pPr marL="0" indent="0" algn="ctr">
              <a:buNone/>
            </a:pPr>
            <a:endParaRPr lang="es-CO" sz="3800" b="1" dirty="0"/>
          </a:p>
          <a:p>
            <a:pPr marL="0" indent="0" algn="ctr">
              <a:buNone/>
            </a:pPr>
            <a:r>
              <a:rPr lang="es-CO" sz="3800" b="1" dirty="0" smtClean="0">
                <a:solidFill>
                  <a:srgbClr val="FF0000"/>
                </a:solidFill>
              </a:rPr>
              <a:t> </a:t>
            </a:r>
            <a:r>
              <a:rPr lang="es-CO" sz="3800" b="1" dirty="0">
                <a:solidFill>
                  <a:srgbClr val="FF0000"/>
                </a:solidFill>
              </a:rPr>
              <a:t>Si deciden cambiar esas formas egoístas y ofensivas por hábitos sanos y acepta la dirección de Dios, tienen la misma suerte que los anteriores</a:t>
            </a:r>
            <a:r>
              <a:rPr lang="es-CO" dirty="0"/>
              <a:t>.</a:t>
            </a:r>
          </a:p>
          <a:p>
            <a:pPr marL="0" indent="0">
              <a:buNone/>
            </a:pPr>
            <a:endParaRPr lang="es-CO" dirty="0"/>
          </a:p>
          <a:p>
            <a:pPr marL="0" indent="0" algn="ctr">
              <a:buNone/>
            </a:pPr>
            <a:r>
              <a:rPr lang="es-CO" dirty="0" smtClean="0"/>
              <a:t>«</a:t>
            </a:r>
            <a:r>
              <a:rPr lang="es-CO" sz="4100" dirty="0" smtClean="0">
                <a:latin typeface="Agency FB" pitchFamily="34" charset="0"/>
              </a:rPr>
              <a:t>Y </a:t>
            </a:r>
            <a:r>
              <a:rPr lang="es-CO" sz="4100" dirty="0">
                <a:latin typeface="Agency FB" pitchFamily="34" charset="0"/>
              </a:rPr>
              <a:t>manifiestas son las obras de la carne, que son: adulterio, fornicación, inmundicia, lascivia, idolatría, hechicerías, enemistades, pleitos, celos, iras, contiendas, disensiones, herejías, envidias, homicidios, borracheras, orgías, y cosas semejantes a estas; acerca de las cuales os amonesto, como ya os lo he dicho antes, que </a:t>
            </a:r>
            <a:r>
              <a:rPr lang="es-CO" sz="4100" u="sng" dirty="0">
                <a:latin typeface="Agency FB" pitchFamily="34" charset="0"/>
              </a:rPr>
              <a:t>los que practican tales cosas no heredarán el reino de </a:t>
            </a:r>
            <a:r>
              <a:rPr lang="es-CO" sz="4100" u="sng" dirty="0" smtClean="0">
                <a:latin typeface="Agency FB" pitchFamily="34" charset="0"/>
              </a:rPr>
              <a:t>Dios</a:t>
            </a:r>
            <a:r>
              <a:rPr lang="es-CO" dirty="0" smtClean="0"/>
              <a:t>». </a:t>
            </a:r>
            <a:r>
              <a:rPr lang="es-CO" sz="3600" b="1" u="sng" dirty="0"/>
              <a:t>Gálatas </a:t>
            </a:r>
            <a:r>
              <a:rPr lang="es-CO" sz="3600" b="1" u="sng" dirty="0" smtClean="0"/>
              <a:t>5:19-21.</a:t>
            </a:r>
            <a:endParaRPr lang="es-CO" sz="3600" b="1" u="sng" dirty="0"/>
          </a:p>
        </p:txBody>
      </p:sp>
    </p:spTree>
    <p:extLst>
      <p:ext uri="{BB962C8B-B14F-4D97-AF65-F5344CB8AC3E}">
        <p14:creationId xmlns:p14="http://schemas.microsoft.com/office/powerpoint/2010/main" val="39282489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p:cTn id="7"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2" end="2"/>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anim calcmode="lin" valueType="num">
                                      <p:cBhvr>
                                        <p:cTn id="13" dur="1000" fill="hold"/>
                                        <p:tgtEl>
                                          <p:spTgt spid="3">
                                            <p:txEl>
                                              <p:pRg st="4" end="4"/>
                                            </p:txEl>
                                          </p:spTgt>
                                        </p:tgtEl>
                                        <p:attrNameLst>
                                          <p:attrName>ppt_w</p:attrName>
                                        </p:attrNameLst>
                                      </p:cBhvr>
                                      <p:tavLst>
                                        <p:tav tm="0">
                                          <p:val>
                                            <p:fltVal val="0"/>
                                          </p:val>
                                        </p:tav>
                                        <p:tav tm="100000">
                                          <p:val>
                                            <p:strVal val="#ppt_w"/>
                                          </p:val>
                                        </p:tav>
                                      </p:tavLst>
                                    </p:anim>
                                    <p:anim calcmode="lin" valueType="num">
                                      <p:cBhvr>
                                        <p:cTn id="14" dur="1000" fill="hold"/>
                                        <p:tgtEl>
                                          <p:spTgt spid="3">
                                            <p:txEl>
                                              <p:pRg st="4" end="4"/>
                                            </p:txEl>
                                          </p:spTgt>
                                        </p:tgtEl>
                                        <p:attrNameLst>
                                          <p:attrName>ppt_h</p:attrName>
                                        </p:attrNameLst>
                                      </p:cBhvr>
                                      <p:tavLst>
                                        <p:tav tm="0">
                                          <p:val>
                                            <p:fltVal val="0"/>
                                          </p:val>
                                        </p:tav>
                                        <p:tav tm="100000">
                                          <p:val>
                                            <p:strVal val="#ppt_h"/>
                                          </p:val>
                                        </p:tav>
                                      </p:tavLst>
                                    </p:anim>
                                    <p:anim calcmode="lin" valueType="num">
                                      <p:cBhvr>
                                        <p:cTn id="15" dur="1000" fill="hold"/>
                                        <p:tgtEl>
                                          <p:spTgt spid="3">
                                            <p:txEl>
                                              <p:pRg st="4" end="4"/>
                                            </p:txEl>
                                          </p:spTgt>
                                        </p:tgtEl>
                                        <p:attrNameLst>
                                          <p:attrName>style.rotation</p:attrName>
                                        </p:attrNameLst>
                                      </p:cBhvr>
                                      <p:tavLst>
                                        <p:tav tm="0">
                                          <p:val>
                                            <p:fltVal val="90"/>
                                          </p:val>
                                        </p:tav>
                                        <p:tav tm="100000">
                                          <p:val>
                                            <p:fltVal val="0"/>
                                          </p:val>
                                        </p:tav>
                                      </p:tavLst>
                                    </p:anim>
                                    <p:animEffect transition="in" filter="fade">
                                      <p:cBhvr>
                                        <p:cTn id="16" dur="1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5976664"/>
          </a:xfrm>
          <a:blipFill>
            <a:blip r:embed="rId2"/>
            <a:tile tx="0" ty="0" sx="100000" sy="100000" flip="none" algn="tl"/>
          </a:blipFill>
        </p:spPr>
        <p:txBody>
          <a:bodyPr>
            <a:normAutofit fontScale="85000" lnSpcReduction="20000"/>
          </a:bodyPr>
          <a:lstStyle/>
          <a:p>
            <a:pPr marL="0" indent="0" algn="ctr">
              <a:buNone/>
            </a:pPr>
            <a:r>
              <a:rPr lang="es-CO" sz="3500" b="1" dirty="0"/>
              <a:t>¿Qué sucede si alguno de nosotros tiene esa forma desordenada de vida y quiere cambiar</a:t>
            </a:r>
            <a:r>
              <a:rPr lang="es-CO" sz="3500" b="1" dirty="0" smtClean="0"/>
              <a:t>?</a:t>
            </a:r>
          </a:p>
          <a:p>
            <a:pPr marL="0" indent="0" algn="ctr">
              <a:buNone/>
            </a:pPr>
            <a:r>
              <a:rPr lang="es-CO" sz="3500" b="1" dirty="0" smtClean="0"/>
              <a:t> </a:t>
            </a:r>
            <a:r>
              <a:rPr lang="es-CO" sz="3500" b="1" dirty="0"/>
              <a:t>¿Qué debe de hacer?</a:t>
            </a:r>
          </a:p>
          <a:p>
            <a:pPr marL="0" indent="0" algn="ctr">
              <a:buNone/>
            </a:pPr>
            <a:r>
              <a:rPr lang="es-CO" dirty="0" smtClean="0"/>
              <a:t>Dice </a:t>
            </a:r>
            <a:r>
              <a:rPr lang="es-CO" dirty="0"/>
              <a:t>la Palabra de Dios, que debemos declarar con nuestra boca que aceptamos al Señor Jesús como el señor de nuestra vida y que lo hagamos de todo corazón. </a:t>
            </a:r>
            <a:r>
              <a:rPr lang="es-CO" dirty="0" smtClean="0"/>
              <a:t>Lea </a:t>
            </a:r>
            <a:r>
              <a:rPr lang="es-CO" sz="3000" b="1" u="sng" dirty="0" smtClean="0"/>
              <a:t>Romanos 10:9-13.</a:t>
            </a:r>
            <a:endParaRPr lang="es-CO" sz="3000" b="1" u="sng" dirty="0"/>
          </a:p>
          <a:p>
            <a:pPr marL="0" indent="0">
              <a:buNone/>
            </a:pPr>
            <a:endParaRPr lang="es-CO" dirty="0"/>
          </a:p>
          <a:p>
            <a:pPr marL="0" indent="0" algn="ctr">
              <a:buNone/>
            </a:pPr>
            <a:r>
              <a:rPr lang="es-CO" dirty="0" smtClean="0"/>
              <a:t>Cuando hacemos eso, entonces </a:t>
            </a:r>
            <a:r>
              <a:rPr lang="es-CO" dirty="0"/>
              <a:t>el Señor Jesús nos provee de su Espíritu Santo </a:t>
            </a:r>
            <a:r>
              <a:rPr lang="es-CO" dirty="0" smtClean="0"/>
              <a:t>según lo dice en </a:t>
            </a:r>
            <a:r>
              <a:rPr lang="es-CO" b="1" u="sng" dirty="0" smtClean="0"/>
              <a:t>(Hechos </a:t>
            </a:r>
            <a:r>
              <a:rPr lang="es-CO" b="1" u="sng" dirty="0"/>
              <a:t>2:38)</a:t>
            </a:r>
            <a:r>
              <a:rPr lang="es-CO" b="1" dirty="0"/>
              <a:t> </a:t>
            </a:r>
            <a:r>
              <a:rPr lang="es-CO" dirty="0"/>
              <a:t>para que nos guie y fortalezca en nuestro nuevo camino y nos ayuda a deshacernos de esa vieja forma de vivir. </a:t>
            </a:r>
            <a:r>
              <a:rPr lang="es-CO" b="1" u="sng" dirty="0"/>
              <a:t>(Juan 14:26</a:t>
            </a:r>
            <a:r>
              <a:rPr lang="es-CO" dirty="0" smtClean="0"/>
              <a:t>).</a:t>
            </a:r>
          </a:p>
          <a:p>
            <a:pPr marL="0" indent="0" algn="ctr">
              <a:buNone/>
            </a:pPr>
            <a:r>
              <a:rPr lang="es-CO" dirty="0" smtClean="0"/>
              <a:t> Y además nos capacitará para obedecer sus Mandamientos. </a:t>
            </a:r>
            <a:r>
              <a:rPr lang="es-CO" b="1" u="sng" dirty="0" smtClean="0"/>
              <a:t>(Eze.36:27). </a:t>
            </a:r>
            <a:endParaRPr lang="es-CO" b="1" u="sng" dirty="0"/>
          </a:p>
          <a:p>
            <a:endParaRPr lang="es-CO" dirty="0"/>
          </a:p>
          <a:p>
            <a:endParaRPr lang="es-CO" dirty="0"/>
          </a:p>
        </p:txBody>
      </p:sp>
    </p:spTree>
    <p:extLst>
      <p:ext uri="{BB962C8B-B14F-4D97-AF65-F5344CB8AC3E}">
        <p14:creationId xmlns:p14="http://schemas.microsoft.com/office/powerpoint/2010/main" val="950833335"/>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wipe(down)">
                                      <p:cBhvr>
                                        <p:cTn id="7" dur="580">
                                          <p:stCondLst>
                                            <p:cond delay="0"/>
                                          </p:stCondLst>
                                        </p:cTn>
                                        <p:tgtEl>
                                          <p:spTgt spid="3">
                                            <p:txEl>
                                              <p:pRg st="2" end="2"/>
                                            </p:txEl>
                                          </p:spTgt>
                                        </p:tgtEl>
                                      </p:cBhvr>
                                    </p:animEffect>
                                    <p:anim calcmode="lin" valueType="num">
                                      <p:cBhvr>
                                        <p:cTn id="8" dur="1822" tmFilter="0,0; 0.14,0.36; 0.43,0.73; 0.71,0.91; 1.0,1.0">
                                          <p:stCondLst>
                                            <p:cond delay="0"/>
                                          </p:stCondLst>
                                        </p:cTn>
                                        <p:tgtEl>
                                          <p:spTgt spid="3">
                                            <p:txEl>
                                              <p:pRg st="2" end="2"/>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2" end="2"/>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2" end="2"/>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2" end="2"/>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2" end="2"/>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2" end="2"/>
                                            </p:txEl>
                                          </p:spTgt>
                                        </p:tgtEl>
                                      </p:cBhvr>
                                      <p:to x="100000" y="60000"/>
                                    </p:animScale>
                                    <p:animScale>
                                      <p:cBhvr>
                                        <p:cTn id="14" dur="166" decel="50000">
                                          <p:stCondLst>
                                            <p:cond delay="676"/>
                                          </p:stCondLst>
                                        </p:cTn>
                                        <p:tgtEl>
                                          <p:spTgt spid="3">
                                            <p:txEl>
                                              <p:pRg st="2" end="2"/>
                                            </p:txEl>
                                          </p:spTgt>
                                        </p:tgtEl>
                                      </p:cBhvr>
                                      <p:to x="100000" y="100000"/>
                                    </p:animScale>
                                    <p:animScale>
                                      <p:cBhvr>
                                        <p:cTn id="15" dur="26">
                                          <p:stCondLst>
                                            <p:cond delay="1312"/>
                                          </p:stCondLst>
                                        </p:cTn>
                                        <p:tgtEl>
                                          <p:spTgt spid="3">
                                            <p:txEl>
                                              <p:pRg st="2" end="2"/>
                                            </p:txEl>
                                          </p:spTgt>
                                        </p:tgtEl>
                                      </p:cBhvr>
                                      <p:to x="100000" y="80000"/>
                                    </p:animScale>
                                    <p:animScale>
                                      <p:cBhvr>
                                        <p:cTn id="16" dur="166" decel="50000">
                                          <p:stCondLst>
                                            <p:cond delay="1338"/>
                                          </p:stCondLst>
                                        </p:cTn>
                                        <p:tgtEl>
                                          <p:spTgt spid="3">
                                            <p:txEl>
                                              <p:pRg st="2" end="2"/>
                                            </p:txEl>
                                          </p:spTgt>
                                        </p:tgtEl>
                                      </p:cBhvr>
                                      <p:to x="100000" y="100000"/>
                                    </p:animScale>
                                    <p:animScale>
                                      <p:cBhvr>
                                        <p:cTn id="17" dur="26">
                                          <p:stCondLst>
                                            <p:cond delay="1642"/>
                                          </p:stCondLst>
                                        </p:cTn>
                                        <p:tgtEl>
                                          <p:spTgt spid="3">
                                            <p:txEl>
                                              <p:pRg st="2" end="2"/>
                                            </p:txEl>
                                          </p:spTgt>
                                        </p:tgtEl>
                                      </p:cBhvr>
                                      <p:to x="100000" y="90000"/>
                                    </p:animScale>
                                    <p:animScale>
                                      <p:cBhvr>
                                        <p:cTn id="18" dur="166" decel="50000">
                                          <p:stCondLst>
                                            <p:cond delay="1668"/>
                                          </p:stCondLst>
                                        </p:cTn>
                                        <p:tgtEl>
                                          <p:spTgt spid="3">
                                            <p:txEl>
                                              <p:pRg st="2" end="2"/>
                                            </p:txEl>
                                          </p:spTgt>
                                        </p:tgtEl>
                                      </p:cBhvr>
                                      <p:to x="100000" y="100000"/>
                                    </p:animScale>
                                    <p:animScale>
                                      <p:cBhvr>
                                        <p:cTn id="19" dur="26">
                                          <p:stCondLst>
                                            <p:cond delay="1808"/>
                                          </p:stCondLst>
                                        </p:cTn>
                                        <p:tgtEl>
                                          <p:spTgt spid="3">
                                            <p:txEl>
                                              <p:pRg st="2" end="2"/>
                                            </p:txEl>
                                          </p:spTgt>
                                        </p:tgtEl>
                                      </p:cBhvr>
                                      <p:to x="100000" y="95000"/>
                                    </p:animScale>
                                    <p:animScale>
                                      <p:cBhvr>
                                        <p:cTn id="20" dur="166" decel="50000">
                                          <p:stCondLst>
                                            <p:cond delay="1834"/>
                                          </p:stCondLst>
                                        </p:cTn>
                                        <p:tgtEl>
                                          <p:spTgt spid="3">
                                            <p:txEl>
                                              <p:pRg st="2" end="2"/>
                                            </p:txEl>
                                          </p:spTgt>
                                        </p:tgtEl>
                                      </p:cBhvr>
                                      <p:to x="100000" y="100000"/>
                                    </p:animScale>
                                  </p:childTnLst>
                                </p:cTn>
                              </p:par>
                              <p:par>
                                <p:cTn id="21" presetID="26" presetClass="entr" presetSubtype="0" fill="hold"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Effect transition="in" filter="wipe(down)">
                                      <p:cBhvr>
                                        <p:cTn id="23" dur="580">
                                          <p:stCondLst>
                                            <p:cond delay="0"/>
                                          </p:stCondLst>
                                        </p:cTn>
                                        <p:tgtEl>
                                          <p:spTgt spid="3">
                                            <p:txEl>
                                              <p:pRg st="4" end="4"/>
                                            </p:txEl>
                                          </p:spTgt>
                                        </p:tgtEl>
                                      </p:cBhvr>
                                    </p:animEffect>
                                    <p:anim calcmode="lin" valueType="num">
                                      <p:cBhvr>
                                        <p:cTn id="24" dur="1822" tmFilter="0,0; 0.14,0.36; 0.43,0.73; 0.71,0.91; 1.0,1.0">
                                          <p:stCondLst>
                                            <p:cond delay="0"/>
                                          </p:stCondLst>
                                        </p:cTn>
                                        <p:tgtEl>
                                          <p:spTgt spid="3">
                                            <p:txEl>
                                              <p:pRg st="4" end="4"/>
                                            </p:txEl>
                                          </p:spTgt>
                                        </p:tgtEl>
                                        <p:attrNameLst>
                                          <p:attrName>ppt_x</p:attrName>
                                        </p:attrNameLst>
                                      </p:cBhvr>
                                      <p:tavLst>
                                        <p:tav tm="0">
                                          <p:val>
                                            <p:strVal val="#ppt_x-0.25"/>
                                          </p:val>
                                        </p:tav>
                                        <p:tav tm="100000">
                                          <p:val>
                                            <p:strVal val="#ppt_x"/>
                                          </p:val>
                                        </p:tav>
                                      </p:tavLst>
                                    </p:anim>
                                    <p:anim calcmode="lin" valueType="num">
                                      <p:cBhvr>
                                        <p:cTn id="25" dur="664" tmFilter="0.0,0.0; 0.25,0.07; 0.50,0.2; 0.75,0.467; 1.0,1.0">
                                          <p:stCondLst>
                                            <p:cond delay="0"/>
                                          </p:stCondLst>
                                        </p:cTn>
                                        <p:tgtEl>
                                          <p:spTgt spid="3">
                                            <p:txEl>
                                              <p:pRg st="4" end="4"/>
                                            </p:txEl>
                                          </p:spTgt>
                                        </p:tgtEl>
                                        <p:attrNameLst>
                                          <p:attrName>ppt_y</p:attrName>
                                        </p:attrNameLst>
                                      </p:cBhvr>
                                      <p:tavLst>
                                        <p:tav tm="0" fmla="#ppt_y-sin(pi*$)/3">
                                          <p:val>
                                            <p:fltVal val="0.5"/>
                                          </p:val>
                                        </p:tav>
                                        <p:tav tm="100000">
                                          <p:val>
                                            <p:fltVal val="1"/>
                                          </p:val>
                                        </p:tav>
                                      </p:tavLst>
                                    </p:anim>
                                    <p:anim calcmode="lin" valueType="num">
                                      <p:cBhvr>
                                        <p:cTn id="26" dur="664" tmFilter="0, 0; 0.125,0.2665; 0.25,0.4; 0.375,0.465; 0.5,0.5;  0.625,0.535; 0.75,0.6; 0.875,0.7335; 1,1">
                                          <p:stCondLst>
                                            <p:cond delay="664"/>
                                          </p:stCondLst>
                                        </p:cTn>
                                        <p:tgtEl>
                                          <p:spTgt spid="3">
                                            <p:txEl>
                                              <p:pRg st="4" end="4"/>
                                            </p:txEl>
                                          </p:spTgt>
                                        </p:tgtEl>
                                        <p:attrNameLst>
                                          <p:attrName>ppt_y</p:attrName>
                                        </p:attrNameLst>
                                      </p:cBhvr>
                                      <p:tavLst>
                                        <p:tav tm="0" fmla="#ppt_y-sin(pi*$)/9">
                                          <p:val>
                                            <p:fltVal val="0"/>
                                          </p:val>
                                        </p:tav>
                                        <p:tav tm="100000">
                                          <p:val>
                                            <p:fltVal val="1"/>
                                          </p:val>
                                        </p:tav>
                                      </p:tavLst>
                                    </p:anim>
                                    <p:anim calcmode="lin" valueType="num">
                                      <p:cBhvr>
                                        <p:cTn id="27" dur="332" tmFilter="0, 0; 0.125,0.2665; 0.25,0.4; 0.375,0.465; 0.5,0.5;  0.625,0.535; 0.75,0.6; 0.875,0.7335; 1,1">
                                          <p:stCondLst>
                                            <p:cond delay="1324"/>
                                          </p:stCondLst>
                                        </p:cTn>
                                        <p:tgtEl>
                                          <p:spTgt spid="3">
                                            <p:txEl>
                                              <p:pRg st="4" end="4"/>
                                            </p:txEl>
                                          </p:spTgt>
                                        </p:tgtEl>
                                        <p:attrNameLst>
                                          <p:attrName>ppt_y</p:attrName>
                                        </p:attrNameLst>
                                      </p:cBhvr>
                                      <p:tavLst>
                                        <p:tav tm="0" fmla="#ppt_y-sin(pi*$)/27">
                                          <p:val>
                                            <p:fltVal val="0"/>
                                          </p:val>
                                        </p:tav>
                                        <p:tav tm="100000">
                                          <p:val>
                                            <p:fltVal val="1"/>
                                          </p:val>
                                        </p:tav>
                                      </p:tavLst>
                                    </p:anim>
                                    <p:anim calcmode="lin" valueType="num">
                                      <p:cBhvr>
                                        <p:cTn id="28" dur="164" tmFilter="0, 0; 0.125,0.2665; 0.25,0.4; 0.375,0.465; 0.5,0.5;  0.625,0.535; 0.75,0.6; 0.875,0.7335; 1,1">
                                          <p:stCondLst>
                                            <p:cond delay="1656"/>
                                          </p:stCondLst>
                                        </p:cTn>
                                        <p:tgtEl>
                                          <p:spTgt spid="3">
                                            <p:txEl>
                                              <p:pRg st="4" end="4"/>
                                            </p:txEl>
                                          </p:spTgt>
                                        </p:tgtEl>
                                        <p:attrNameLst>
                                          <p:attrName>ppt_y</p:attrName>
                                        </p:attrNameLst>
                                      </p:cBhvr>
                                      <p:tavLst>
                                        <p:tav tm="0" fmla="#ppt_y-sin(pi*$)/81">
                                          <p:val>
                                            <p:fltVal val="0"/>
                                          </p:val>
                                        </p:tav>
                                        <p:tav tm="100000">
                                          <p:val>
                                            <p:fltVal val="1"/>
                                          </p:val>
                                        </p:tav>
                                      </p:tavLst>
                                    </p:anim>
                                    <p:animScale>
                                      <p:cBhvr>
                                        <p:cTn id="29" dur="26">
                                          <p:stCondLst>
                                            <p:cond delay="650"/>
                                          </p:stCondLst>
                                        </p:cTn>
                                        <p:tgtEl>
                                          <p:spTgt spid="3">
                                            <p:txEl>
                                              <p:pRg st="4" end="4"/>
                                            </p:txEl>
                                          </p:spTgt>
                                        </p:tgtEl>
                                      </p:cBhvr>
                                      <p:to x="100000" y="60000"/>
                                    </p:animScale>
                                    <p:animScale>
                                      <p:cBhvr>
                                        <p:cTn id="30" dur="166" decel="50000">
                                          <p:stCondLst>
                                            <p:cond delay="676"/>
                                          </p:stCondLst>
                                        </p:cTn>
                                        <p:tgtEl>
                                          <p:spTgt spid="3">
                                            <p:txEl>
                                              <p:pRg st="4" end="4"/>
                                            </p:txEl>
                                          </p:spTgt>
                                        </p:tgtEl>
                                      </p:cBhvr>
                                      <p:to x="100000" y="100000"/>
                                    </p:animScale>
                                    <p:animScale>
                                      <p:cBhvr>
                                        <p:cTn id="31" dur="26">
                                          <p:stCondLst>
                                            <p:cond delay="1312"/>
                                          </p:stCondLst>
                                        </p:cTn>
                                        <p:tgtEl>
                                          <p:spTgt spid="3">
                                            <p:txEl>
                                              <p:pRg st="4" end="4"/>
                                            </p:txEl>
                                          </p:spTgt>
                                        </p:tgtEl>
                                      </p:cBhvr>
                                      <p:to x="100000" y="80000"/>
                                    </p:animScale>
                                    <p:animScale>
                                      <p:cBhvr>
                                        <p:cTn id="32" dur="166" decel="50000">
                                          <p:stCondLst>
                                            <p:cond delay="1338"/>
                                          </p:stCondLst>
                                        </p:cTn>
                                        <p:tgtEl>
                                          <p:spTgt spid="3">
                                            <p:txEl>
                                              <p:pRg st="4" end="4"/>
                                            </p:txEl>
                                          </p:spTgt>
                                        </p:tgtEl>
                                      </p:cBhvr>
                                      <p:to x="100000" y="100000"/>
                                    </p:animScale>
                                    <p:animScale>
                                      <p:cBhvr>
                                        <p:cTn id="33" dur="26">
                                          <p:stCondLst>
                                            <p:cond delay="1642"/>
                                          </p:stCondLst>
                                        </p:cTn>
                                        <p:tgtEl>
                                          <p:spTgt spid="3">
                                            <p:txEl>
                                              <p:pRg st="4" end="4"/>
                                            </p:txEl>
                                          </p:spTgt>
                                        </p:tgtEl>
                                      </p:cBhvr>
                                      <p:to x="100000" y="90000"/>
                                    </p:animScale>
                                    <p:animScale>
                                      <p:cBhvr>
                                        <p:cTn id="34" dur="166" decel="50000">
                                          <p:stCondLst>
                                            <p:cond delay="1668"/>
                                          </p:stCondLst>
                                        </p:cTn>
                                        <p:tgtEl>
                                          <p:spTgt spid="3">
                                            <p:txEl>
                                              <p:pRg st="4" end="4"/>
                                            </p:txEl>
                                          </p:spTgt>
                                        </p:tgtEl>
                                      </p:cBhvr>
                                      <p:to x="100000" y="100000"/>
                                    </p:animScale>
                                    <p:animScale>
                                      <p:cBhvr>
                                        <p:cTn id="35" dur="26">
                                          <p:stCondLst>
                                            <p:cond delay="1808"/>
                                          </p:stCondLst>
                                        </p:cTn>
                                        <p:tgtEl>
                                          <p:spTgt spid="3">
                                            <p:txEl>
                                              <p:pRg st="4" end="4"/>
                                            </p:txEl>
                                          </p:spTgt>
                                        </p:tgtEl>
                                      </p:cBhvr>
                                      <p:to x="100000" y="95000"/>
                                    </p:animScale>
                                    <p:animScale>
                                      <p:cBhvr>
                                        <p:cTn id="36" dur="166" decel="50000">
                                          <p:stCondLst>
                                            <p:cond delay="1834"/>
                                          </p:stCondLst>
                                        </p:cTn>
                                        <p:tgtEl>
                                          <p:spTgt spid="3">
                                            <p:txEl>
                                              <p:pRg st="4" end="4"/>
                                            </p:txEl>
                                          </p:spTgt>
                                        </p:tgtEl>
                                      </p:cBhvr>
                                      <p:to x="100000" y="100000"/>
                                    </p:animScale>
                                  </p:childTnLst>
                                </p:cTn>
                              </p:par>
                              <p:par>
                                <p:cTn id="37" presetID="26" presetClass="entr" presetSubtype="0" fill="hold" nodeType="withEffect">
                                  <p:stCondLst>
                                    <p:cond delay="0"/>
                                  </p:stCondLst>
                                  <p:childTnLst>
                                    <p:set>
                                      <p:cBhvr>
                                        <p:cTn id="38" dur="1" fill="hold">
                                          <p:stCondLst>
                                            <p:cond delay="0"/>
                                          </p:stCondLst>
                                        </p:cTn>
                                        <p:tgtEl>
                                          <p:spTgt spid="3">
                                            <p:txEl>
                                              <p:pRg st="5" end="5"/>
                                            </p:txEl>
                                          </p:spTgt>
                                        </p:tgtEl>
                                        <p:attrNameLst>
                                          <p:attrName>style.visibility</p:attrName>
                                        </p:attrNameLst>
                                      </p:cBhvr>
                                      <p:to>
                                        <p:strVal val="visible"/>
                                      </p:to>
                                    </p:set>
                                    <p:animEffect transition="in" filter="wipe(down)">
                                      <p:cBhvr>
                                        <p:cTn id="39" dur="580">
                                          <p:stCondLst>
                                            <p:cond delay="0"/>
                                          </p:stCondLst>
                                        </p:cTn>
                                        <p:tgtEl>
                                          <p:spTgt spid="3">
                                            <p:txEl>
                                              <p:pRg st="5" end="5"/>
                                            </p:txEl>
                                          </p:spTgt>
                                        </p:tgtEl>
                                      </p:cBhvr>
                                    </p:animEffect>
                                    <p:anim calcmode="lin" valueType="num">
                                      <p:cBhvr>
                                        <p:cTn id="40" dur="1822" tmFilter="0,0; 0.14,0.36; 0.43,0.73; 0.71,0.91; 1.0,1.0">
                                          <p:stCondLst>
                                            <p:cond delay="0"/>
                                          </p:stCondLst>
                                        </p:cTn>
                                        <p:tgtEl>
                                          <p:spTgt spid="3">
                                            <p:txEl>
                                              <p:pRg st="5" end="5"/>
                                            </p:txEl>
                                          </p:spTgt>
                                        </p:tgtEl>
                                        <p:attrNameLst>
                                          <p:attrName>ppt_x</p:attrName>
                                        </p:attrNameLst>
                                      </p:cBhvr>
                                      <p:tavLst>
                                        <p:tav tm="0">
                                          <p:val>
                                            <p:strVal val="#ppt_x-0.25"/>
                                          </p:val>
                                        </p:tav>
                                        <p:tav tm="100000">
                                          <p:val>
                                            <p:strVal val="#ppt_x"/>
                                          </p:val>
                                        </p:tav>
                                      </p:tavLst>
                                    </p:anim>
                                    <p:anim calcmode="lin" valueType="num">
                                      <p:cBhvr>
                                        <p:cTn id="41" dur="664" tmFilter="0.0,0.0; 0.25,0.07; 0.50,0.2; 0.75,0.467; 1.0,1.0">
                                          <p:stCondLst>
                                            <p:cond delay="0"/>
                                          </p:stCondLst>
                                        </p:cTn>
                                        <p:tgtEl>
                                          <p:spTgt spid="3">
                                            <p:txEl>
                                              <p:pRg st="5" end="5"/>
                                            </p:txEl>
                                          </p:spTgt>
                                        </p:tgtEl>
                                        <p:attrNameLst>
                                          <p:attrName>ppt_y</p:attrName>
                                        </p:attrNameLst>
                                      </p:cBhvr>
                                      <p:tavLst>
                                        <p:tav tm="0" fmla="#ppt_y-sin(pi*$)/3">
                                          <p:val>
                                            <p:fltVal val="0.5"/>
                                          </p:val>
                                        </p:tav>
                                        <p:tav tm="100000">
                                          <p:val>
                                            <p:fltVal val="1"/>
                                          </p:val>
                                        </p:tav>
                                      </p:tavLst>
                                    </p:anim>
                                    <p:anim calcmode="lin" valueType="num">
                                      <p:cBhvr>
                                        <p:cTn id="42" dur="664" tmFilter="0, 0; 0.125,0.2665; 0.25,0.4; 0.375,0.465; 0.5,0.5;  0.625,0.535; 0.75,0.6; 0.875,0.7335; 1,1">
                                          <p:stCondLst>
                                            <p:cond delay="664"/>
                                          </p:stCondLst>
                                        </p:cTn>
                                        <p:tgtEl>
                                          <p:spTgt spid="3">
                                            <p:txEl>
                                              <p:pRg st="5" end="5"/>
                                            </p:txEl>
                                          </p:spTgt>
                                        </p:tgtEl>
                                        <p:attrNameLst>
                                          <p:attrName>ppt_y</p:attrName>
                                        </p:attrNameLst>
                                      </p:cBhvr>
                                      <p:tavLst>
                                        <p:tav tm="0" fmla="#ppt_y-sin(pi*$)/9">
                                          <p:val>
                                            <p:fltVal val="0"/>
                                          </p:val>
                                        </p:tav>
                                        <p:tav tm="100000">
                                          <p:val>
                                            <p:fltVal val="1"/>
                                          </p:val>
                                        </p:tav>
                                      </p:tavLst>
                                    </p:anim>
                                    <p:anim calcmode="lin" valueType="num">
                                      <p:cBhvr>
                                        <p:cTn id="43" dur="332" tmFilter="0, 0; 0.125,0.2665; 0.25,0.4; 0.375,0.465; 0.5,0.5;  0.625,0.535; 0.75,0.6; 0.875,0.7335; 1,1">
                                          <p:stCondLst>
                                            <p:cond delay="1324"/>
                                          </p:stCondLst>
                                        </p:cTn>
                                        <p:tgtEl>
                                          <p:spTgt spid="3">
                                            <p:txEl>
                                              <p:pRg st="5" end="5"/>
                                            </p:txEl>
                                          </p:spTgt>
                                        </p:tgtEl>
                                        <p:attrNameLst>
                                          <p:attrName>ppt_y</p:attrName>
                                        </p:attrNameLst>
                                      </p:cBhvr>
                                      <p:tavLst>
                                        <p:tav tm="0" fmla="#ppt_y-sin(pi*$)/27">
                                          <p:val>
                                            <p:fltVal val="0"/>
                                          </p:val>
                                        </p:tav>
                                        <p:tav tm="100000">
                                          <p:val>
                                            <p:fltVal val="1"/>
                                          </p:val>
                                        </p:tav>
                                      </p:tavLst>
                                    </p:anim>
                                    <p:anim calcmode="lin" valueType="num">
                                      <p:cBhvr>
                                        <p:cTn id="44" dur="164" tmFilter="0, 0; 0.125,0.2665; 0.25,0.4; 0.375,0.465; 0.5,0.5;  0.625,0.535; 0.75,0.6; 0.875,0.7335; 1,1">
                                          <p:stCondLst>
                                            <p:cond delay="1656"/>
                                          </p:stCondLst>
                                        </p:cTn>
                                        <p:tgtEl>
                                          <p:spTgt spid="3">
                                            <p:txEl>
                                              <p:pRg st="5" end="5"/>
                                            </p:txEl>
                                          </p:spTgt>
                                        </p:tgtEl>
                                        <p:attrNameLst>
                                          <p:attrName>ppt_y</p:attrName>
                                        </p:attrNameLst>
                                      </p:cBhvr>
                                      <p:tavLst>
                                        <p:tav tm="0" fmla="#ppt_y-sin(pi*$)/81">
                                          <p:val>
                                            <p:fltVal val="0"/>
                                          </p:val>
                                        </p:tav>
                                        <p:tav tm="100000">
                                          <p:val>
                                            <p:fltVal val="1"/>
                                          </p:val>
                                        </p:tav>
                                      </p:tavLst>
                                    </p:anim>
                                    <p:animScale>
                                      <p:cBhvr>
                                        <p:cTn id="45" dur="26">
                                          <p:stCondLst>
                                            <p:cond delay="650"/>
                                          </p:stCondLst>
                                        </p:cTn>
                                        <p:tgtEl>
                                          <p:spTgt spid="3">
                                            <p:txEl>
                                              <p:pRg st="5" end="5"/>
                                            </p:txEl>
                                          </p:spTgt>
                                        </p:tgtEl>
                                      </p:cBhvr>
                                      <p:to x="100000" y="60000"/>
                                    </p:animScale>
                                    <p:animScale>
                                      <p:cBhvr>
                                        <p:cTn id="46" dur="166" decel="50000">
                                          <p:stCondLst>
                                            <p:cond delay="676"/>
                                          </p:stCondLst>
                                        </p:cTn>
                                        <p:tgtEl>
                                          <p:spTgt spid="3">
                                            <p:txEl>
                                              <p:pRg st="5" end="5"/>
                                            </p:txEl>
                                          </p:spTgt>
                                        </p:tgtEl>
                                      </p:cBhvr>
                                      <p:to x="100000" y="100000"/>
                                    </p:animScale>
                                    <p:animScale>
                                      <p:cBhvr>
                                        <p:cTn id="47" dur="26">
                                          <p:stCondLst>
                                            <p:cond delay="1312"/>
                                          </p:stCondLst>
                                        </p:cTn>
                                        <p:tgtEl>
                                          <p:spTgt spid="3">
                                            <p:txEl>
                                              <p:pRg st="5" end="5"/>
                                            </p:txEl>
                                          </p:spTgt>
                                        </p:tgtEl>
                                      </p:cBhvr>
                                      <p:to x="100000" y="80000"/>
                                    </p:animScale>
                                    <p:animScale>
                                      <p:cBhvr>
                                        <p:cTn id="48" dur="166" decel="50000">
                                          <p:stCondLst>
                                            <p:cond delay="1338"/>
                                          </p:stCondLst>
                                        </p:cTn>
                                        <p:tgtEl>
                                          <p:spTgt spid="3">
                                            <p:txEl>
                                              <p:pRg st="5" end="5"/>
                                            </p:txEl>
                                          </p:spTgt>
                                        </p:tgtEl>
                                      </p:cBhvr>
                                      <p:to x="100000" y="100000"/>
                                    </p:animScale>
                                    <p:animScale>
                                      <p:cBhvr>
                                        <p:cTn id="49" dur="26">
                                          <p:stCondLst>
                                            <p:cond delay="1642"/>
                                          </p:stCondLst>
                                        </p:cTn>
                                        <p:tgtEl>
                                          <p:spTgt spid="3">
                                            <p:txEl>
                                              <p:pRg st="5" end="5"/>
                                            </p:txEl>
                                          </p:spTgt>
                                        </p:tgtEl>
                                      </p:cBhvr>
                                      <p:to x="100000" y="90000"/>
                                    </p:animScale>
                                    <p:animScale>
                                      <p:cBhvr>
                                        <p:cTn id="50" dur="166" decel="50000">
                                          <p:stCondLst>
                                            <p:cond delay="1668"/>
                                          </p:stCondLst>
                                        </p:cTn>
                                        <p:tgtEl>
                                          <p:spTgt spid="3">
                                            <p:txEl>
                                              <p:pRg st="5" end="5"/>
                                            </p:txEl>
                                          </p:spTgt>
                                        </p:tgtEl>
                                      </p:cBhvr>
                                      <p:to x="100000" y="100000"/>
                                    </p:animScale>
                                    <p:animScale>
                                      <p:cBhvr>
                                        <p:cTn id="51" dur="26">
                                          <p:stCondLst>
                                            <p:cond delay="1808"/>
                                          </p:stCondLst>
                                        </p:cTn>
                                        <p:tgtEl>
                                          <p:spTgt spid="3">
                                            <p:txEl>
                                              <p:pRg st="5" end="5"/>
                                            </p:txEl>
                                          </p:spTgt>
                                        </p:tgtEl>
                                      </p:cBhvr>
                                      <p:to x="100000" y="95000"/>
                                    </p:animScale>
                                    <p:animScale>
                                      <p:cBhvr>
                                        <p:cTn id="52" dur="166" decel="50000">
                                          <p:stCondLst>
                                            <p:cond delay="1834"/>
                                          </p:stCondLst>
                                        </p:cTn>
                                        <p:tgtEl>
                                          <p:spTgt spid="3">
                                            <p:txEl>
                                              <p:pRg st="5" end="5"/>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blipFill>
            <a:blip r:embed="rId2"/>
            <a:tile tx="0" ty="0" sx="100000" sy="100000" flip="none" algn="tl"/>
          </a:blipFill>
        </p:spPr>
        <p:txBody>
          <a:bodyPr>
            <a:normAutofit/>
          </a:bodyPr>
          <a:lstStyle/>
          <a:p>
            <a:r>
              <a:rPr lang="es-CO" sz="4800" b="1" i="1" dirty="0">
                <a:latin typeface="Agency FB" pitchFamily="34" charset="0"/>
              </a:rPr>
              <a:t>¿Qué se experimenta en el cielo?</a:t>
            </a:r>
          </a:p>
        </p:txBody>
      </p:sp>
      <p:sp>
        <p:nvSpPr>
          <p:cNvPr id="3" name="2 Marcador de contenido"/>
          <p:cNvSpPr>
            <a:spLocks noGrp="1"/>
          </p:cNvSpPr>
          <p:nvPr>
            <p:ph idx="1"/>
          </p:nvPr>
        </p:nvSpPr>
        <p:spPr>
          <a:xfrm>
            <a:off x="457200" y="1600200"/>
            <a:ext cx="8229600" cy="4925144"/>
          </a:xfrm>
        </p:spPr>
        <p:txBody>
          <a:bodyPr>
            <a:normAutofit fontScale="85000" lnSpcReduction="20000"/>
          </a:bodyPr>
          <a:lstStyle/>
          <a:p>
            <a:pPr marL="0" indent="0" algn="ctr">
              <a:buNone/>
            </a:pPr>
            <a:r>
              <a:rPr lang="es-CO" dirty="0" smtClean="0"/>
              <a:t>Habrá Alegría </a:t>
            </a:r>
            <a:r>
              <a:rPr lang="es-CO" dirty="0"/>
              <a:t>y gozo </a:t>
            </a:r>
            <a:r>
              <a:rPr lang="es-CO" dirty="0" smtClean="0"/>
              <a:t>eterno, la </a:t>
            </a:r>
            <a:r>
              <a:rPr lang="es-CO" dirty="0"/>
              <a:t>tristeza y el lamento huirán </a:t>
            </a:r>
            <a:r>
              <a:rPr lang="es-CO" b="1" u="sng" dirty="0"/>
              <a:t>(Isaías 35:10).</a:t>
            </a:r>
          </a:p>
          <a:p>
            <a:pPr marL="0" indent="0" algn="ctr">
              <a:buNone/>
            </a:pPr>
            <a:r>
              <a:rPr lang="es-CO" dirty="0" smtClean="0"/>
              <a:t>Habrá Cántico</a:t>
            </a:r>
            <a:r>
              <a:rPr lang="es-CO" dirty="0"/>
              <a:t>, alabanza, y adoración a Dios </a:t>
            </a:r>
            <a:r>
              <a:rPr lang="es-CO" b="1" u="sng" dirty="0"/>
              <a:t>(Apocalipsis 5:9-14; 19:1-8)</a:t>
            </a:r>
          </a:p>
          <a:p>
            <a:pPr marL="0" indent="0" algn="ctr">
              <a:buNone/>
            </a:pPr>
            <a:r>
              <a:rPr lang="es-CO" dirty="0" smtClean="0"/>
              <a:t>No </a:t>
            </a:r>
            <a:r>
              <a:rPr lang="es-CO" dirty="0"/>
              <a:t>habrá más muerte, ni lamento, ni llanto, ni dolor, ni maldición, ni oscuridad, ni </a:t>
            </a:r>
            <a:r>
              <a:rPr lang="es-CO" dirty="0" smtClean="0"/>
              <a:t>maldad </a:t>
            </a:r>
            <a:r>
              <a:rPr lang="es-CO" b="1" u="sng" dirty="0"/>
              <a:t>(Apocalipsis 20:10; 21:4; 22:1-5</a:t>
            </a:r>
            <a:r>
              <a:rPr lang="es-CO" b="1" u="sng" dirty="0" smtClean="0"/>
              <a:t>)</a:t>
            </a:r>
            <a:r>
              <a:rPr lang="es-CO" dirty="0" smtClean="0"/>
              <a:t>.</a:t>
            </a:r>
          </a:p>
          <a:p>
            <a:pPr marL="0" indent="0" algn="ctr">
              <a:buNone/>
            </a:pPr>
            <a:r>
              <a:rPr lang="es-CO" dirty="0" smtClean="0"/>
              <a:t> </a:t>
            </a:r>
            <a:r>
              <a:rPr lang="es-CO" dirty="0"/>
              <a:t>No habrá necesidad de hospitales, </a:t>
            </a:r>
            <a:r>
              <a:rPr lang="es-CO" dirty="0" smtClean="0"/>
              <a:t>droguerías, ni </a:t>
            </a:r>
            <a:r>
              <a:rPr lang="es-CO" dirty="0"/>
              <a:t>de policías, ni de cárceles, cementerios ni ambulancias. </a:t>
            </a:r>
          </a:p>
          <a:p>
            <a:pPr marL="0" indent="0" algn="ctr">
              <a:buNone/>
            </a:pPr>
            <a:endParaRPr lang="es-CO" dirty="0" smtClean="0"/>
          </a:p>
          <a:p>
            <a:pPr marL="0" indent="0" algn="ctr">
              <a:buNone/>
            </a:pPr>
            <a:r>
              <a:rPr lang="es-CO" dirty="0" smtClean="0"/>
              <a:t>Habrá Cielos </a:t>
            </a:r>
            <a:r>
              <a:rPr lang="es-CO" dirty="0"/>
              <a:t>nuevos y tierra </a:t>
            </a:r>
            <a:r>
              <a:rPr lang="es-CO" dirty="0" smtClean="0"/>
              <a:t>nueva </a:t>
            </a:r>
            <a:r>
              <a:rPr lang="es-CO" b="1" u="sng" dirty="0" smtClean="0"/>
              <a:t>(Isaías </a:t>
            </a:r>
            <a:r>
              <a:rPr lang="es-CO" b="1" u="sng" dirty="0"/>
              <a:t>65:17; 66:22; 2 Pedro 3:13; Apocalipsis21:1).</a:t>
            </a:r>
          </a:p>
        </p:txBody>
      </p:sp>
    </p:spTree>
    <p:extLst>
      <p:ext uri="{BB962C8B-B14F-4D97-AF65-F5344CB8AC3E}">
        <p14:creationId xmlns:p14="http://schemas.microsoft.com/office/powerpoint/2010/main" val="2417582503"/>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randombar(horizontal)">
                                      <p:cBhvr>
                                        <p:cTn id="7" dur="500"/>
                                        <p:tgtEl>
                                          <p:spTgt spid="3">
                                            <p:txEl>
                                              <p:pRg st="0" end="0"/>
                                            </p:txEl>
                                          </p:spTgt>
                                        </p:tgtEl>
                                      </p:cBhvr>
                                    </p:animEffect>
                                  </p:childTnLst>
                                </p:cTn>
                              </p:par>
                              <p:par>
                                <p:cTn id="8" presetID="14" presetClass="entr" presetSubtype="10" fill="hold"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randombar(horizontal)">
                                      <p:cBhvr>
                                        <p:cTn id="10" dur="500"/>
                                        <p:tgtEl>
                                          <p:spTgt spid="3">
                                            <p:txEl>
                                              <p:pRg st="1" end="1"/>
                                            </p:txEl>
                                          </p:spTgt>
                                        </p:tgtEl>
                                      </p:cBhvr>
                                    </p:animEffect>
                                  </p:childTnLst>
                                </p:cTn>
                              </p:par>
                              <p:par>
                                <p:cTn id="11" presetID="14" presetClass="entr" presetSubtype="10" fill="hold"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randombar(horizontal)">
                                      <p:cBhvr>
                                        <p:cTn id="13" dur="500"/>
                                        <p:tgtEl>
                                          <p:spTgt spid="3">
                                            <p:txEl>
                                              <p:pRg st="2" end="2"/>
                                            </p:txEl>
                                          </p:spTgt>
                                        </p:tgtEl>
                                      </p:cBhvr>
                                    </p:animEffect>
                                  </p:childTnLst>
                                </p:cTn>
                              </p:par>
                              <p:par>
                                <p:cTn id="14" presetID="14" presetClass="entr" presetSubtype="10" fill="hold" nodeType="withEffect">
                                  <p:stCondLst>
                                    <p:cond delay="0"/>
                                  </p:stCondLst>
                                  <p:childTnLst>
                                    <p:set>
                                      <p:cBhvr>
                                        <p:cTn id="15" dur="1" fill="hold">
                                          <p:stCondLst>
                                            <p:cond delay="0"/>
                                          </p:stCondLst>
                                        </p:cTn>
                                        <p:tgtEl>
                                          <p:spTgt spid="3">
                                            <p:txEl>
                                              <p:pRg st="3" end="3"/>
                                            </p:txEl>
                                          </p:spTgt>
                                        </p:tgtEl>
                                        <p:attrNameLst>
                                          <p:attrName>style.visibility</p:attrName>
                                        </p:attrNameLst>
                                      </p:cBhvr>
                                      <p:to>
                                        <p:strVal val="visible"/>
                                      </p:to>
                                    </p:set>
                                    <p:animEffect transition="in" filter="randombar(horizontal)">
                                      <p:cBhvr>
                                        <p:cTn id="16" dur="500"/>
                                        <p:tgtEl>
                                          <p:spTgt spid="3">
                                            <p:txEl>
                                              <p:pRg st="3" end="3"/>
                                            </p:txEl>
                                          </p:spTgt>
                                        </p:tgtEl>
                                      </p:cBhvr>
                                    </p:animEffect>
                                  </p:childTnLst>
                                </p:cTn>
                              </p:par>
                              <p:par>
                                <p:cTn id="17" presetID="14" presetClass="entr" presetSubtype="10" fill="hold" nodeType="with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animEffect transition="in" filter="randombar(horizontal)">
                                      <p:cBhvr>
                                        <p:cTn id="19"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5976664"/>
          </a:xfrm>
          <a:blipFill>
            <a:blip r:embed="rId2"/>
            <a:tile tx="0" ty="0" sx="100000" sy="100000" flip="none" algn="tl"/>
          </a:blipFill>
        </p:spPr>
        <p:txBody>
          <a:bodyPr>
            <a:normAutofit fontScale="92500" lnSpcReduction="10000"/>
          </a:bodyPr>
          <a:lstStyle/>
          <a:p>
            <a:pPr marL="0" indent="0" algn="ctr">
              <a:buNone/>
            </a:pPr>
            <a:r>
              <a:rPr lang="es-CO" dirty="0" smtClean="0"/>
              <a:t>No </a:t>
            </a:r>
            <a:r>
              <a:rPr lang="es-CO" dirty="0"/>
              <a:t>habrá necesidad del sol ni de luna para alumbrar “porque el Cordero es su luz” </a:t>
            </a:r>
            <a:r>
              <a:rPr lang="es-CO" b="1" u="sng" dirty="0"/>
              <a:t>(Apocalipsis 21:23; 22:5)</a:t>
            </a:r>
            <a:r>
              <a:rPr lang="es-CO" dirty="0"/>
              <a:t>. </a:t>
            </a:r>
            <a:endParaRPr lang="es-CO" dirty="0" smtClean="0"/>
          </a:p>
          <a:p>
            <a:pPr marL="0" indent="0" algn="ctr">
              <a:buNone/>
            </a:pPr>
            <a:r>
              <a:rPr lang="es-CO" dirty="0" smtClean="0"/>
              <a:t>El </a:t>
            </a:r>
            <a:r>
              <a:rPr lang="es-CO" dirty="0"/>
              <a:t>río del agua de vida, el árbol de la vida, y el trono de Dios y del Cordero estarán en la ciudad </a:t>
            </a:r>
            <a:r>
              <a:rPr lang="es-CO" b="1" u="sng" dirty="0"/>
              <a:t>(Apocalipsis 22:1-5).</a:t>
            </a:r>
          </a:p>
          <a:p>
            <a:pPr marL="0" indent="0" algn="ctr">
              <a:buNone/>
            </a:pPr>
            <a:r>
              <a:rPr lang="es-CO" dirty="0" smtClean="0"/>
              <a:t>Estar </a:t>
            </a:r>
            <a:r>
              <a:rPr lang="es-CO" dirty="0"/>
              <a:t>en los cielos es “Ganancia” y “superior por mucho” en comparación con esta vida </a:t>
            </a:r>
            <a:r>
              <a:rPr lang="es-CO" b="1" u="sng" dirty="0"/>
              <a:t>(Filipenses 1:21,23).</a:t>
            </a:r>
          </a:p>
          <a:p>
            <a:pPr marL="0" indent="0" algn="ctr">
              <a:buNone/>
            </a:pPr>
            <a:r>
              <a:rPr lang="es-CO" dirty="0" smtClean="0"/>
              <a:t>Todo esto y mucho más está preparado </a:t>
            </a:r>
            <a:r>
              <a:rPr lang="es-CO" dirty="0"/>
              <a:t>para los que aman a </a:t>
            </a:r>
            <a:r>
              <a:rPr lang="es-CO" dirty="0" smtClean="0"/>
              <a:t>Dios, y guardan sus mandamientos. </a:t>
            </a:r>
            <a:r>
              <a:rPr lang="es-CO" b="1" u="sng" dirty="0" smtClean="0"/>
              <a:t>(Apoc.22:14;  Santiago 2:5</a:t>
            </a:r>
            <a:r>
              <a:rPr lang="es-CO" dirty="0" smtClean="0"/>
              <a:t>, </a:t>
            </a:r>
            <a:r>
              <a:rPr lang="es-CO" dirty="0"/>
              <a:t>o </a:t>
            </a:r>
            <a:r>
              <a:rPr lang="es-CO" dirty="0" smtClean="0"/>
              <a:t>sea, los </a:t>
            </a:r>
            <a:r>
              <a:rPr lang="es-CO" dirty="0"/>
              <a:t>justos </a:t>
            </a:r>
            <a:r>
              <a:rPr lang="es-CO" dirty="0" smtClean="0"/>
              <a:t>como lo dice </a:t>
            </a:r>
            <a:r>
              <a:rPr lang="es-CO" b="1" u="sng" dirty="0" smtClean="0"/>
              <a:t>(Mt</a:t>
            </a:r>
            <a:r>
              <a:rPr lang="es-CO" b="1" u="sng" dirty="0"/>
              <a:t>. 25:34-40).</a:t>
            </a:r>
          </a:p>
          <a:p>
            <a:endParaRPr lang="es-CO" dirty="0"/>
          </a:p>
        </p:txBody>
      </p:sp>
    </p:spTree>
    <p:extLst>
      <p:ext uri="{BB962C8B-B14F-4D97-AF65-F5344CB8AC3E}">
        <p14:creationId xmlns:p14="http://schemas.microsoft.com/office/powerpoint/2010/main" val="546022367"/>
      </p:ext>
    </p:extLst>
  </p:cSld>
  <p:clrMapOvr>
    <a:masterClrMapping/>
  </p:clrMapOvr>
  <p:transition spd="slow">
    <p:push dir="u"/>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79512" y="332656"/>
            <a:ext cx="8856984" cy="6336704"/>
          </a:xfrm>
        </p:spPr>
        <p:txBody>
          <a:bodyPr>
            <a:normAutofit fontScale="77500" lnSpcReduction="20000"/>
          </a:bodyPr>
          <a:lstStyle/>
          <a:p>
            <a:pPr marL="0" indent="0" algn="ctr">
              <a:buNone/>
            </a:pPr>
            <a:r>
              <a:rPr lang="es-CO" dirty="0" smtClean="0"/>
              <a:t>Y algo incomparable: «</a:t>
            </a:r>
            <a:r>
              <a:rPr lang="es-CO" dirty="0" smtClean="0">
                <a:latin typeface="Agency FB" pitchFamily="34" charset="0"/>
              </a:rPr>
              <a:t>Verán su rostro y su Nombre estará en sus frentes</a:t>
            </a:r>
            <a:r>
              <a:rPr lang="es-CO" dirty="0" smtClean="0"/>
              <a:t>».  </a:t>
            </a:r>
            <a:r>
              <a:rPr lang="es-CO" b="1" u="sng" dirty="0" smtClean="0"/>
              <a:t>(Apoc.22:4)</a:t>
            </a:r>
            <a:r>
              <a:rPr lang="es-CO" dirty="0" smtClean="0"/>
              <a:t>.</a:t>
            </a:r>
          </a:p>
          <a:p>
            <a:pPr marL="0" indent="0">
              <a:buNone/>
            </a:pPr>
            <a:r>
              <a:rPr lang="es-CO" dirty="0"/>
              <a:t> </a:t>
            </a:r>
            <a:endParaRPr lang="es-CO" dirty="0" smtClean="0"/>
          </a:p>
          <a:p>
            <a:pPr marL="0" indent="0" algn="ctr">
              <a:buNone/>
            </a:pPr>
            <a:r>
              <a:rPr lang="es-CO" dirty="0" smtClean="0"/>
              <a:t>Y algo que perdurará por </a:t>
            </a:r>
            <a:r>
              <a:rPr lang="es-CO" dirty="0"/>
              <a:t>la </a:t>
            </a:r>
            <a:r>
              <a:rPr lang="es-CO" dirty="0" smtClean="0"/>
              <a:t>eternidad según lo dice </a:t>
            </a:r>
            <a:r>
              <a:rPr lang="es-CO" b="1" u="sng" dirty="0" smtClean="0"/>
              <a:t>(Isaías 66:22,23)</a:t>
            </a:r>
            <a:r>
              <a:rPr lang="es-CO" dirty="0" smtClean="0"/>
              <a:t>.</a:t>
            </a:r>
          </a:p>
          <a:p>
            <a:pPr marL="0" indent="0" algn="ctr">
              <a:buNone/>
            </a:pPr>
            <a:r>
              <a:rPr lang="es-CO" dirty="0" smtClean="0"/>
              <a:t> </a:t>
            </a:r>
            <a:r>
              <a:rPr lang="es-CO" dirty="0"/>
              <a:t>"</a:t>
            </a:r>
            <a:r>
              <a:rPr lang="es-CO" dirty="0">
                <a:latin typeface="Agency FB" pitchFamily="34" charset="0"/>
              </a:rPr>
              <a:t>Porque como los cielos nuevos </a:t>
            </a:r>
            <a:r>
              <a:rPr lang="es-CO" dirty="0" smtClean="0">
                <a:latin typeface="Agency FB" pitchFamily="34" charset="0"/>
              </a:rPr>
              <a:t>y </a:t>
            </a:r>
            <a:r>
              <a:rPr lang="es-CO" dirty="0">
                <a:latin typeface="Agency FB" pitchFamily="34" charset="0"/>
              </a:rPr>
              <a:t>la nueva </a:t>
            </a:r>
            <a:r>
              <a:rPr lang="es-CO" dirty="0" smtClean="0">
                <a:latin typeface="Agency FB" pitchFamily="34" charset="0"/>
              </a:rPr>
              <a:t>tierra </a:t>
            </a:r>
            <a:r>
              <a:rPr lang="es-CO" dirty="0">
                <a:latin typeface="Agency FB" pitchFamily="34" charset="0"/>
              </a:rPr>
              <a:t>que yo hago </a:t>
            </a:r>
            <a:r>
              <a:rPr lang="es-CO" dirty="0" smtClean="0">
                <a:latin typeface="Agency FB" pitchFamily="34" charset="0"/>
              </a:rPr>
              <a:t>permanecerán </a:t>
            </a:r>
            <a:r>
              <a:rPr lang="es-CO" dirty="0">
                <a:latin typeface="Agency FB" pitchFamily="34" charset="0"/>
              </a:rPr>
              <a:t>delante de mí</a:t>
            </a:r>
            <a:r>
              <a:rPr lang="es-CO" dirty="0" smtClean="0">
                <a:latin typeface="Agency FB" pitchFamily="34" charset="0"/>
              </a:rPr>
              <a:t>", </a:t>
            </a:r>
            <a:r>
              <a:rPr lang="es-CO" dirty="0">
                <a:latin typeface="Agency FB" pitchFamily="34" charset="0"/>
              </a:rPr>
              <a:t>dice Jehová, </a:t>
            </a:r>
            <a:r>
              <a:rPr lang="es-CO" dirty="0" smtClean="0">
                <a:latin typeface="Agency FB" pitchFamily="34" charset="0"/>
              </a:rPr>
              <a:t>"</a:t>
            </a:r>
            <a:r>
              <a:rPr lang="es-CO" dirty="0">
                <a:latin typeface="Agency FB" pitchFamily="34" charset="0"/>
              </a:rPr>
              <a:t>así permanecerá </a:t>
            </a:r>
            <a:r>
              <a:rPr lang="es-CO" dirty="0" smtClean="0">
                <a:latin typeface="Agency FB" pitchFamily="34" charset="0"/>
              </a:rPr>
              <a:t>vuestra </a:t>
            </a:r>
            <a:r>
              <a:rPr lang="es-CO" dirty="0">
                <a:latin typeface="Agency FB" pitchFamily="34" charset="0"/>
              </a:rPr>
              <a:t>descendencia y vuestro nombre</a:t>
            </a:r>
            <a:r>
              <a:rPr lang="es-CO" dirty="0" smtClean="0">
                <a:latin typeface="Agency FB" pitchFamily="34" charset="0"/>
              </a:rPr>
              <a:t>. 23 </a:t>
            </a:r>
            <a:r>
              <a:rPr lang="es-CO" dirty="0">
                <a:latin typeface="Agency FB" pitchFamily="34" charset="0"/>
              </a:rPr>
              <a:t>"Y de mes en mes</a:t>
            </a:r>
            <a:r>
              <a:rPr lang="es-CO" dirty="0" smtClean="0">
                <a:latin typeface="Agency FB" pitchFamily="34" charset="0"/>
              </a:rPr>
              <a:t>, y </a:t>
            </a:r>
            <a:r>
              <a:rPr lang="es-CO" dirty="0">
                <a:latin typeface="Agency FB" pitchFamily="34" charset="0"/>
              </a:rPr>
              <a:t>de </a:t>
            </a:r>
            <a:r>
              <a:rPr lang="es-CO" dirty="0" smtClean="0">
                <a:latin typeface="Agency FB" pitchFamily="34" charset="0"/>
              </a:rPr>
              <a:t>SÁBADO </a:t>
            </a:r>
            <a:r>
              <a:rPr lang="es-CO" dirty="0">
                <a:latin typeface="Agency FB" pitchFamily="34" charset="0"/>
              </a:rPr>
              <a:t>en </a:t>
            </a:r>
            <a:r>
              <a:rPr lang="es-CO" dirty="0" smtClean="0">
                <a:latin typeface="Agency FB" pitchFamily="34" charset="0"/>
              </a:rPr>
              <a:t>SÁBADO, vendrán </a:t>
            </a:r>
            <a:r>
              <a:rPr lang="es-CO" dirty="0">
                <a:latin typeface="Agency FB" pitchFamily="34" charset="0"/>
              </a:rPr>
              <a:t>todos a adorar delante de mí</a:t>
            </a:r>
            <a:r>
              <a:rPr lang="es-CO" dirty="0"/>
              <a:t>", </a:t>
            </a:r>
          </a:p>
          <a:p>
            <a:pPr marL="0" indent="0" algn="ctr">
              <a:buNone/>
            </a:pPr>
            <a:r>
              <a:rPr lang="es-CO" dirty="0"/>
              <a:t> </a:t>
            </a:r>
            <a:r>
              <a:rPr lang="es-CO" dirty="0" smtClean="0"/>
              <a:t>DICE JEHOVÁ. </a:t>
            </a:r>
          </a:p>
          <a:p>
            <a:pPr marL="0" indent="0">
              <a:buNone/>
            </a:pPr>
            <a:endParaRPr lang="es-CO" dirty="0" smtClean="0"/>
          </a:p>
          <a:p>
            <a:pPr marL="0" indent="0" algn="ctr">
              <a:buNone/>
            </a:pPr>
            <a:r>
              <a:rPr lang="es-CO" dirty="0" smtClean="0">
                <a:solidFill>
                  <a:srgbClr val="FF0000"/>
                </a:solidFill>
              </a:rPr>
              <a:t>(</a:t>
            </a:r>
            <a:r>
              <a:rPr lang="es-CO" dirty="0">
                <a:solidFill>
                  <a:srgbClr val="FF0000"/>
                </a:solidFill>
              </a:rPr>
              <a:t>El que tenga oídos para oír, que oiga y el que tenga ojos para ver que vea, que no te cieguen ni engañen las tentaciones de este mundo. De que te vale ganar el mundo </a:t>
            </a:r>
            <a:r>
              <a:rPr lang="es-CO" dirty="0" smtClean="0">
                <a:solidFill>
                  <a:srgbClr val="FF0000"/>
                </a:solidFill>
              </a:rPr>
              <a:t>lejos de Dios, si </a:t>
            </a:r>
            <a:r>
              <a:rPr lang="es-CO" dirty="0">
                <a:solidFill>
                  <a:srgbClr val="FF0000"/>
                </a:solidFill>
              </a:rPr>
              <a:t>pierdes tu </a:t>
            </a:r>
            <a:r>
              <a:rPr lang="es-CO" dirty="0" smtClean="0">
                <a:solidFill>
                  <a:srgbClr val="FF0000"/>
                </a:solidFill>
              </a:rPr>
              <a:t>alma, nos dice El Señor en </a:t>
            </a:r>
            <a:r>
              <a:rPr lang="es-CO" b="1" u="sng" dirty="0"/>
              <a:t>(Marcos 8:36</a:t>
            </a:r>
            <a:r>
              <a:rPr lang="es-CO" b="1" u="sng" dirty="0" smtClean="0"/>
              <a:t>).</a:t>
            </a:r>
          </a:p>
          <a:p>
            <a:pPr marL="0" indent="0" algn="ctr">
              <a:buNone/>
            </a:pPr>
            <a:endParaRPr lang="es-CO" b="1" dirty="0" smtClean="0"/>
          </a:p>
          <a:p>
            <a:pPr marL="0" indent="0" algn="ctr">
              <a:buNone/>
            </a:pPr>
            <a:r>
              <a:rPr lang="es-CO" sz="4100" b="1" dirty="0" smtClean="0"/>
              <a:t> Que Dios te bendiga es mi oración. Amen</a:t>
            </a:r>
            <a:r>
              <a:rPr lang="es-CO" sz="4100" b="1" dirty="0" smtClean="0"/>
              <a:t>.</a:t>
            </a:r>
          </a:p>
          <a:p>
            <a:pPr marL="0" indent="0" algn="ctr">
              <a:buNone/>
            </a:pPr>
            <a:r>
              <a:rPr lang="es-CO" sz="4100" b="1" dirty="0" smtClean="0"/>
              <a:t> Y no te olvides que Cristo viene pronto. Amen.</a:t>
            </a:r>
            <a:endParaRPr lang="es-CO" sz="4100" b="1" dirty="0"/>
          </a:p>
        </p:txBody>
      </p:sp>
    </p:spTree>
    <p:extLst>
      <p:ext uri="{BB962C8B-B14F-4D97-AF65-F5344CB8AC3E}">
        <p14:creationId xmlns:p14="http://schemas.microsoft.com/office/powerpoint/2010/main" val="4050763882"/>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3">
                                            <p:txEl>
                                              <p:pRg st="6" end="6"/>
                                            </p:txEl>
                                          </p:spTgt>
                                        </p:tgtEl>
                                        <p:attrNameLst>
                                          <p:attrName>style.visibility</p:attrName>
                                        </p:attrNameLst>
                                      </p:cBhvr>
                                      <p:to>
                                        <p:strVal val="visible"/>
                                      </p:to>
                                    </p:set>
                                    <p:animEffect transition="in" filter="wipe(down)">
                                      <p:cBhvr>
                                        <p:cTn id="7" dur="580">
                                          <p:stCondLst>
                                            <p:cond delay="0"/>
                                          </p:stCondLst>
                                        </p:cTn>
                                        <p:tgtEl>
                                          <p:spTgt spid="3">
                                            <p:txEl>
                                              <p:pRg st="6" end="6"/>
                                            </p:txEl>
                                          </p:spTgt>
                                        </p:tgtEl>
                                      </p:cBhvr>
                                    </p:animEffect>
                                    <p:anim calcmode="lin" valueType="num">
                                      <p:cBhvr>
                                        <p:cTn id="8" dur="1822" tmFilter="0,0; 0.14,0.36; 0.43,0.73; 0.71,0.91; 1.0,1.0">
                                          <p:stCondLst>
                                            <p:cond delay="0"/>
                                          </p:stCondLst>
                                        </p:cTn>
                                        <p:tgtEl>
                                          <p:spTgt spid="3">
                                            <p:txEl>
                                              <p:pRg st="6" end="6"/>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6" end="6"/>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6" end="6"/>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6" end="6"/>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6" end="6"/>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6" end="6"/>
                                            </p:txEl>
                                          </p:spTgt>
                                        </p:tgtEl>
                                      </p:cBhvr>
                                      <p:to x="100000" y="60000"/>
                                    </p:animScale>
                                    <p:animScale>
                                      <p:cBhvr>
                                        <p:cTn id="14" dur="166" decel="50000">
                                          <p:stCondLst>
                                            <p:cond delay="676"/>
                                          </p:stCondLst>
                                        </p:cTn>
                                        <p:tgtEl>
                                          <p:spTgt spid="3">
                                            <p:txEl>
                                              <p:pRg st="6" end="6"/>
                                            </p:txEl>
                                          </p:spTgt>
                                        </p:tgtEl>
                                      </p:cBhvr>
                                      <p:to x="100000" y="100000"/>
                                    </p:animScale>
                                    <p:animScale>
                                      <p:cBhvr>
                                        <p:cTn id="15" dur="26">
                                          <p:stCondLst>
                                            <p:cond delay="1312"/>
                                          </p:stCondLst>
                                        </p:cTn>
                                        <p:tgtEl>
                                          <p:spTgt spid="3">
                                            <p:txEl>
                                              <p:pRg st="6" end="6"/>
                                            </p:txEl>
                                          </p:spTgt>
                                        </p:tgtEl>
                                      </p:cBhvr>
                                      <p:to x="100000" y="80000"/>
                                    </p:animScale>
                                    <p:animScale>
                                      <p:cBhvr>
                                        <p:cTn id="16" dur="166" decel="50000">
                                          <p:stCondLst>
                                            <p:cond delay="1338"/>
                                          </p:stCondLst>
                                        </p:cTn>
                                        <p:tgtEl>
                                          <p:spTgt spid="3">
                                            <p:txEl>
                                              <p:pRg st="6" end="6"/>
                                            </p:txEl>
                                          </p:spTgt>
                                        </p:tgtEl>
                                      </p:cBhvr>
                                      <p:to x="100000" y="100000"/>
                                    </p:animScale>
                                    <p:animScale>
                                      <p:cBhvr>
                                        <p:cTn id="17" dur="26">
                                          <p:stCondLst>
                                            <p:cond delay="1642"/>
                                          </p:stCondLst>
                                        </p:cTn>
                                        <p:tgtEl>
                                          <p:spTgt spid="3">
                                            <p:txEl>
                                              <p:pRg st="6" end="6"/>
                                            </p:txEl>
                                          </p:spTgt>
                                        </p:tgtEl>
                                      </p:cBhvr>
                                      <p:to x="100000" y="90000"/>
                                    </p:animScale>
                                    <p:animScale>
                                      <p:cBhvr>
                                        <p:cTn id="18" dur="166" decel="50000">
                                          <p:stCondLst>
                                            <p:cond delay="1668"/>
                                          </p:stCondLst>
                                        </p:cTn>
                                        <p:tgtEl>
                                          <p:spTgt spid="3">
                                            <p:txEl>
                                              <p:pRg st="6" end="6"/>
                                            </p:txEl>
                                          </p:spTgt>
                                        </p:tgtEl>
                                      </p:cBhvr>
                                      <p:to x="100000" y="100000"/>
                                    </p:animScale>
                                    <p:animScale>
                                      <p:cBhvr>
                                        <p:cTn id="19" dur="26">
                                          <p:stCondLst>
                                            <p:cond delay="1808"/>
                                          </p:stCondLst>
                                        </p:cTn>
                                        <p:tgtEl>
                                          <p:spTgt spid="3">
                                            <p:txEl>
                                              <p:pRg st="6" end="6"/>
                                            </p:txEl>
                                          </p:spTgt>
                                        </p:tgtEl>
                                      </p:cBhvr>
                                      <p:to x="100000" y="95000"/>
                                    </p:animScale>
                                    <p:animScale>
                                      <p:cBhvr>
                                        <p:cTn id="20" dur="166" decel="50000">
                                          <p:stCondLst>
                                            <p:cond delay="1834"/>
                                          </p:stCondLst>
                                        </p:cTn>
                                        <p:tgtEl>
                                          <p:spTgt spid="3">
                                            <p:txEl>
                                              <p:pRg st="6" end="6"/>
                                            </p:txEl>
                                          </p:spTgt>
                                        </p:tgtEl>
                                      </p:cBhvr>
                                      <p:to x="100000" y="100000"/>
                                    </p:animScale>
                                  </p:childTnLst>
                                </p:cTn>
                              </p:par>
                              <p:par>
                                <p:cTn id="21" presetID="26" presetClass="entr" presetSubtype="0" fill="hold" nodeType="withEffect">
                                  <p:stCondLst>
                                    <p:cond delay="0"/>
                                  </p:stCondLst>
                                  <p:childTnLst>
                                    <p:set>
                                      <p:cBhvr>
                                        <p:cTn id="22" dur="1" fill="hold">
                                          <p:stCondLst>
                                            <p:cond delay="0"/>
                                          </p:stCondLst>
                                        </p:cTn>
                                        <p:tgtEl>
                                          <p:spTgt spid="3">
                                            <p:txEl>
                                              <p:pRg st="8" end="8"/>
                                            </p:txEl>
                                          </p:spTgt>
                                        </p:tgtEl>
                                        <p:attrNameLst>
                                          <p:attrName>style.visibility</p:attrName>
                                        </p:attrNameLst>
                                      </p:cBhvr>
                                      <p:to>
                                        <p:strVal val="visible"/>
                                      </p:to>
                                    </p:set>
                                    <p:animEffect transition="in" filter="wipe(down)">
                                      <p:cBhvr>
                                        <p:cTn id="23" dur="580">
                                          <p:stCondLst>
                                            <p:cond delay="0"/>
                                          </p:stCondLst>
                                        </p:cTn>
                                        <p:tgtEl>
                                          <p:spTgt spid="3">
                                            <p:txEl>
                                              <p:pRg st="8" end="8"/>
                                            </p:txEl>
                                          </p:spTgt>
                                        </p:tgtEl>
                                      </p:cBhvr>
                                    </p:animEffect>
                                    <p:anim calcmode="lin" valueType="num">
                                      <p:cBhvr>
                                        <p:cTn id="24" dur="1822" tmFilter="0,0; 0.14,0.36; 0.43,0.73; 0.71,0.91; 1.0,1.0">
                                          <p:stCondLst>
                                            <p:cond delay="0"/>
                                          </p:stCondLst>
                                        </p:cTn>
                                        <p:tgtEl>
                                          <p:spTgt spid="3">
                                            <p:txEl>
                                              <p:pRg st="8" end="8"/>
                                            </p:txEl>
                                          </p:spTgt>
                                        </p:tgtEl>
                                        <p:attrNameLst>
                                          <p:attrName>ppt_x</p:attrName>
                                        </p:attrNameLst>
                                      </p:cBhvr>
                                      <p:tavLst>
                                        <p:tav tm="0">
                                          <p:val>
                                            <p:strVal val="#ppt_x-0.25"/>
                                          </p:val>
                                        </p:tav>
                                        <p:tav tm="100000">
                                          <p:val>
                                            <p:strVal val="#ppt_x"/>
                                          </p:val>
                                        </p:tav>
                                      </p:tavLst>
                                    </p:anim>
                                    <p:anim calcmode="lin" valueType="num">
                                      <p:cBhvr>
                                        <p:cTn id="25" dur="664" tmFilter="0.0,0.0; 0.25,0.07; 0.50,0.2; 0.75,0.467; 1.0,1.0">
                                          <p:stCondLst>
                                            <p:cond delay="0"/>
                                          </p:stCondLst>
                                        </p:cTn>
                                        <p:tgtEl>
                                          <p:spTgt spid="3">
                                            <p:txEl>
                                              <p:pRg st="8" end="8"/>
                                            </p:txEl>
                                          </p:spTgt>
                                        </p:tgtEl>
                                        <p:attrNameLst>
                                          <p:attrName>ppt_y</p:attrName>
                                        </p:attrNameLst>
                                      </p:cBhvr>
                                      <p:tavLst>
                                        <p:tav tm="0" fmla="#ppt_y-sin(pi*$)/3">
                                          <p:val>
                                            <p:fltVal val="0.5"/>
                                          </p:val>
                                        </p:tav>
                                        <p:tav tm="100000">
                                          <p:val>
                                            <p:fltVal val="1"/>
                                          </p:val>
                                        </p:tav>
                                      </p:tavLst>
                                    </p:anim>
                                    <p:anim calcmode="lin" valueType="num">
                                      <p:cBhvr>
                                        <p:cTn id="26" dur="664" tmFilter="0, 0; 0.125,0.2665; 0.25,0.4; 0.375,0.465; 0.5,0.5;  0.625,0.535; 0.75,0.6; 0.875,0.7335; 1,1">
                                          <p:stCondLst>
                                            <p:cond delay="664"/>
                                          </p:stCondLst>
                                        </p:cTn>
                                        <p:tgtEl>
                                          <p:spTgt spid="3">
                                            <p:txEl>
                                              <p:pRg st="8" end="8"/>
                                            </p:txEl>
                                          </p:spTgt>
                                        </p:tgtEl>
                                        <p:attrNameLst>
                                          <p:attrName>ppt_y</p:attrName>
                                        </p:attrNameLst>
                                      </p:cBhvr>
                                      <p:tavLst>
                                        <p:tav tm="0" fmla="#ppt_y-sin(pi*$)/9">
                                          <p:val>
                                            <p:fltVal val="0"/>
                                          </p:val>
                                        </p:tav>
                                        <p:tav tm="100000">
                                          <p:val>
                                            <p:fltVal val="1"/>
                                          </p:val>
                                        </p:tav>
                                      </p:tavLst>
                                    </p:anim>
                                    <p:anim calcmode="lin" valueType="num">
                                      <p:cBhvr>
                                        <p:cTn id="27" dur="332" tmFilter="0, 0; 0.125,0.2665; 0.25,0.4; 0.375,0.465; 0.5,0.5;  0.625,0.535; 0.75,0.6; 0.875,0.7335; 1,1">
                                          <p:stCondLst>
                                            <p:cond delay="1324"/>
                                          </p:stCondLst>
                                        </p:cTn>
                                        <p:tgtEl>
                                          <p:spTgt spid="3">
                                            <p:txEl>
                                              <p:pRg st="8" end="8"/>
                                            </p:txEl>
                                          </p:spTgt>
                                        </p:tgtEl>
                                        <p:attrNameLst>
                                          <p:attrName>ppt_y</p:attrName>
                                        </p:attrNameLst>
                                      </p:cBhvr>
                                      <p:tavLst>
                                        <p:tav tm="0" fmla="#ppt_y-sin(pi*$)/27">
                                          <p:val>
                                            <p:fltVal val="0"/>
                                          </p:val>
                                        </p:tav>
                                        <p:tav tm="100000">
                                          <p:val>
                                            <p:fltVal val="1"/>
                                          </p:val>
                                        </p:tav>
                                      </p:tavLst>
                                    </p:anim>
                                    <p:anim calcmode="lin" valueType="num">
                                      <p:cBhvr>
                                        <p:cTn id="28" dur="164" tmFilter="0, 0; 0.125,0.2665; 0.25,0.4; 0.375,0.465; 0.5,0.5;  0.625,0.535; 0.75,0.6; 0.875,0.7335; 1,1">
                                          <p:stCondLst>
                                            <p:cond delay="1656"/>
                                          </p:stCondLst>
                                        </p:cTn>
                                        <p:tgtEl>
                                          <p:spTgt spid="3">
                                            <p:txEl>
                                              <p:pRg st="8" end="8"/>
                                            </p:txEl>
                                          </p:spTgt>
                                        </p:tgtEl>
                                        <p:attrNameLst>
                                          <p:attrName>ppt_y</p:attrName>
                                        </p:attrNameLst>
                                      </p:cBhvr>
                                      <p:tavLst>
                                        <p:tav tm="0" fmla="#ppt_y-sin(pi*$)/81">
                                          <p:val>
                                            <p:fltVal val="0"/>
                                          </p:val>
                                        </p:tav>
                                        <p:tav tm="100000">
                                          <p:val>
                                            <p:fltVal val="1"/>
                                          </p:val>
                                        </p:tav>
                                      </p:tavLst>
                                    </p:anim>
                                    <p:animScale>
                                      <p:cBhvr>
                                        <p:cTn id="29" dur="26">
                                          <p:stCondLst>
                                            <p:cond delay="650"/>
                                          </p:stCondLst>
                                        </p:cTn>
                                        <p:tgtEl>
                                          <p:spTgt spid="3">
                                            <p:txEl>
                                              <p:pRg st="8" end="8"/>
                                            </p:txEl>
                                          </p:spTgt>
                                        </p:tgtEl>
                                      </p:cBhvr>
                                      <p:to x="100000" y="60000"/>
                                    </p:animScale>
                                    <p:animScale>
                                      <p:cBhvr>
                                        <p:cTn id="30" dur="166" decel="50000">
                                          <p:stCondLst>
                                            <p:cond delay="676"/>
                                          </p:stCondLst>
                                        </p:cTn>
                                        <p:tgtEl>
                                          <p:spTgt spid="3">
                                            <p:txEl>
                                              <p:pRg st="8" end="8"/>
                                            </p:txEl>
                                          </p:spTgt>
                                        </p:tgtEl>
                                      </p:cBhvr>
                                      <p:to x="100000" y="100000"/>
                                    </p:animScale>
                                    <p:animScale>
                                      <p:cBhvr>
                                        <p:cTn id="31" dur="26">
                                          <p:stCondLst>
                                            <p:cond delay="1312"/>
                                          </p:stCondLst>
                                        </p:cTn>
                                        <p:tgtEl>
                                          <p:spTgt spid="3">
                                            <p:txEl>
                                              <p:pRg st="8" end="8"/>
                                            </p:txEl>
                                          </p:spTgt>
                                        </p:tgtEl>
                                      </p:cBhvr>
                                      <p:to x="100000" y="80000"/>
                                    </p:animScale>
                                    <p:animScale>
                                      <p:cBhvr>
                                        <p:cTn id="32" dur="166" decel="50000">
                                          <p:stCondLst>
                                            <p:cond delay="1338"/>
                                          </p:stCondLst>
                                        </p:cTn>
                                        <p:tgtEl>
                                          <p:spTgt spid="3">
                                            <p:txEl>
                                              <p:pRg st="8" end="8"/>
                                            </p:txEl>
                                          </p:spTgt>
                                        </p:tgtEl>
                                      </p:cBhvr>
                                      <p:to x="100000" y="100000"/>
                                    </p:animScale>
                                    <p:animScale>
                                      <p:cBhvr>
                                        <p:cTn id="33" dur="26">
                                          <p:stCondLst>
                                            <p:cond delay="1642"/>
                                          </p:stCondLst>
                                        </p:cTn>
                                        <p:tgtEl>
                                          <p:spTgt spid="3">
                                            <p:txEl>
                                              <p:pRg st="8" end="8"/>
                                            </p:txEl>
                                          </p:spTgt>
                                        </p:tgtEl>
                                      </p:cBhvr>
                                      <p:to x="100000" y="90000"/>
                                    </p:animScale>
                                    <p:animScale>
                                      <p:cBhvr>
                                        <p:cTn id="34" dur="166" decel="50000">
                                          <p:stCondLst>
                                            <p:cond delay="1668"/>
                                          </p:stCondLst>
                                        </p:cTn>
                                        <p:tgtEl>
                                          <p:spTgt spid="3">
                                            <p:txEl>
                                              <p:pRg st="8" end="8"/>
                                            </p:txEl>
                                          </p:spTgt>
                                        </p:tgtEl>
                                      </p:cBhvr>
                                      <p:to x="100000" y="100000"/>
                                    </p:animScale>
                                    <p:animScale>
                                      <p:cBhvr>
                                        <p:cTn id="35" dur="26">
                                          <p:stCondLst>
                                            <p:cond delay="1808"/>
                                          </p:stCondLst>
                                        </p:cTn>
                                        <p:tgtEl>
                                          <p:spTgt spid="3">
                                            <p:txEl>
                                              <p:pRg st="8" end="8"/>
                                            </p:txEl>
                                          </p:spTgt>
                                        </p:tgtEl>
                                      </p:cBhvr>
                                      <p:to x="100000" y="95000"/>
                                    </p:animScale>
                                    <p:animScale>
                                      <p:cBhvr>
                                        <p:cTn id="36" dur="166" decel="50000">
                                          <p:stCondLst>
                                            <p:cond delay="1834"/>
                                          </p:stCondLst>
                                        </p:cTn>
                                        <p:tgtEl>
                                          <p:spTgt spid="3">
                                            <p:txEl>
                                              <p:pRg st="8" end="8"/>
                                            </p:txEl>
                                          </p:spTgt>
                                        </p:tgtEl>
                                      </p:cBhvr>
                                      <p:to x="100000" y="100000"/>
                                    </p:animScale>
                                  </p:childTnLst>
                                </p:cTn>
                              </p:par>
                              <p:par>
                                <p:cTn id="37" presetID="26" presetClass="entr" presetSubtype="0" fill="hold" nodeType="withEffect">
                                  <p:stCondLst>
                                    <p:cond delay="0"/>
                                  </p:stCondLst>
                                  <p:childTnLst>
                                    <p:set>
                                      <p:cBhvr>
                                        <p:cTn id="38" dur="1" fill="hold">
                                          <p:stCondLst>
                                            <p:cond delay="0"/>
                                          </p:stCondLst>
                                        </p:cTn>
                                        <p:tgtEl>
                                          <p:spTgt spid="3">
                                            <p:txEl>
                                              <p:pRg st="9" end="9"/>
                                            </p:txEl>
                                          </p:spTgt>
                                        </p:tgtEl>
                                        <p:attrNameLst>
                                          <p:attrName>style.visibility</p:attrName>
                                        </p:attrNameLst>
                                      </p:cBhvr>
                                      <p:to>
                                        <p:strVal val="visible"/>
                                      </p:to>
                                    </p:set>
                                    <p:animEffect transition="in" filter="wipe(down)">
                                      <p:cBhvr>
                                        <p:cTn id="39" dur="580">
                                          <p:stCondLst>
                                            <p:cond delay="0"/>
                                          </p:stCondLst>
                                        </p:cTn>
                                        <p:tgtEl>
                                          <p:spTgt spid="3">
                                            <p:txEl>
                                              <p:pRg st="9" end="9"/>
                                            </p:txEl>
                                          </p:spTgt>
                                        </p:tgtEl>
                                      </p:cBhvr>
                                    </p:animEffect>
                                    <p:anim calcmode="lin" valueType="num">
                                      <p:cBhvr>
                                        <p:cTn id="40" dur="1822" tmFilter="0,0; 0.14,0.36; 0.43,0.73; 0.71,0.91; 1.0,1.0">
                                          <p:stCondLst>
                                            <p:cond delay="0"/>
                                          </p:stCondLst>
                                        </p:cTn>
                                        <p:tgtEl>
                                          <p:spTgt spid="3">
                                            <p:txEl>
                                              <p:pRg st="9" end="9"/>
                                            </p:txEl>
                                          </p:spTgt>
                                        </p:tgtEl>
                                        <p:attrNameLst>
                                          <p:attrName>ppt_x</p:attrName>
                                        </p:attrNameLst>
                                      </p:cBhvr>
                                      <p:tavLst>
                                        <p:tav tm="0">
                                          <p:val>
                                            <p:strVal val="#ppt_x-0.25"/>
                                          </p:val>
                                        </p:tav>
                                        <p:tav tm="100000">
                                          <p:val>
                                            <p:strVal val="#ppt_x"/>
                                          </p:val>
                                        </p:tav>
                                      </p:tavLst>
                                    </p:anim>
                                    <p:anim calcmode="lin" valueType="num">
                                      <p:cBhvr>
                                        <p:cTn id="41" dur="664" tmFilter="0.0,0.0; 0.25,0.07; 0.50,0.2; 0.75,0.467; 1.0,1.0">
                                          <p:stCondLst>
                                            <p:cond delay="0"/>
                                          </p:stCondLst>
                                        </p:cTn>
                                        <p:tgtEl>
                                          <p:spTgt spid="3">
                                            <p:txEl>
                                              <p:pRg st="9" end="9"/>
                                            </p:txEl>
                                          </p:spTgt>
                                        </p:tgtEl>
                                        <p:attrNameLst>
                                          <p:attrName>ppt_y</p:attrName>
                                        </p:attrNameLst>
                                      </p:cBhvr>
                                      <p:tavLst>
                                        <p:tav tm="0" fmla="#ppt_y-sin(pi*$)/3">
                                          <p:val>
                                            <p:fltVal val="0.5"/>
                                          </p:val>
                                        </p:tav>
                                        <p:tav tm="100000">
                                          <p:val>
                                            <p:fltVal val="1"/>
                                          </p:val>
                                        </p:tav>
                                      </p:tavLst>
                                    </p:anim>
                                    <p:anim calcmode="lin" valueType="num">
                                      <p:cBhvr>
                                        <p:cTn id="42" dur="664" tmFilter="0, 0; 0.125,0.2665; 0.25,0.4; 0.375,0.465; 0.5,0.5;  0.625,0.535; 0.75,0.6; 0.875,0.7335; 1,1">
                                          <p:stCondLst>
                                            <p:cond delay="664"/>
                                          </p:stCondLst>
                                        </p:cTn>
                                        <p:tgtEl>
                                          <p:spTgt spid="3">
                                            <p:txEl>
                                              <p:pRg st="9" end="9"/>
                                            </p:txEl>
                                          </p:spTgt>
                                        </p:tgtEl>
                                        <p:attrNameLst>
                                          <p:attrName>ppt_y</p:attrName>
                                        </p:attrNameLst>
                                      </p:cBhvr>
                                      <p:tavLst>
                                        <p:tav tm="0" fmla="#ppt_y-sin(pi*$)/9">
                                          <p:val>
                                            <p:fltVal val="0"/>
                                          </p:val>
                                        </p:tav>
                                        <p:tav tm="100000">
                                          <p:val>
                                            <p:fltVal val="1"/>
                                          </p:val>
                                        </p:tav>
                                      </p:tavLst>
                                    </p:anim>
                                    <p:anim calcmode="lin" valueType="num">
                                      <p:cBhvr>
                                        <p:cTn id="43" dur="332" tmFilter="0, 0; 0.125,0.2665; 0.25,0.4; 0.375,0.465; 0.5,0.5;  0.625,0.535; 0.75,0.6; 0.875,0.7335; 1,1">
                                          <p:stCondLst>
                                            <p:cond delay="1324"/>
                                          </p:stCondLst>
                                        </p:cTn>
                                        <p:tgtEl>
                                          <p:spTgt spid="3">
                                            <p:txEl>
                                              <p:pRg st="9" end="9"/>
                                            </p:txEl>
                                          </p:spTgt>
                                        </p:tgtEl>
                                        <p:attrNameLst>
                                          <p:attrName>ppt_y</p:attrName>
                                        </p:attrNameLst>
                                      </p:cBhvr>
                                      <p:tavLst>
                                        <p:tav tm="0" fmla="#ppt_y-sin(pi*$)/27">
                                          <p:val>
                                            <p:fltVal val="0"/>
                                          </p:val>
                                        </p:tav>
                                        <p:tav tm="100000">
                                          <p:val>
                                            <p:fltVal val="1"/>
                                          </p:val>
                                        </p:tav>
                                      </p:tavLst>
                                    </p:anim>
                                    <p:anim calcmode="lin" valueType="num">
                                      <p:cBhvr>
                                        <p:cTn id="44" dur="164" tmFilter="0, 0; 0.125,0.2665; 0.25,0.4; 0.375,0.465; 0.5,0.5;  0.625,0.535; 0.75,0.6; 0.875,0.7335; 1,1">
                                          <p:stCondLst>
                                            <p:cond delay="1656"/>
                                          </p:stCondLst>
                                        </p:cTn>
                                        <p:tgtEl>
                                          <p:spTgt spid="3">
                                            <p:txEl>
                                              <p:pRg st="9" end="9"/>
                                            </p:txEl>
                                          </p:spTgt>
                                        </p:tgtEl>
                                        <p:attrNameLst>
                                          <p:attrName>ppt_y</p:attrName>
                                        </p:attrNameLst>
                                      </p:cBhvr>
                                      <p:tavLst>
                                        <p:tav tm="0" fmla="#ppt_y-sin(pi*$)/81">
                                          <p:val>
                                            <p:fltVal val="0"/>
                                          </p:val>
                                        </p:tav>
                                        <p:tav tm="100000">
                                          <p:val>
                                            <p:fltVal val="1"/>
                                          </p:val>
                                        </p:tav>
                                      </p:tavLst>
                                    </p:anim>
                                    <p:animScale>
                                      <p:cBhvr>
                                        <p:cTn id="45" dur="26">
                                          <p:stCondLst>
                                            <p:cond delay="650"/>
                                          </p:stCondLst>
                                        </p:cTn>
                                        <p:tgtEl>
                                          <p:spTgt spid="3">
                                            <p:txEl>
                                              <p:pRg st="9" end="9"/>
                                            </p:txEl>
                                          </p:spTgt>
                                        </p:tgtEl>
                                      </p:cBhvr>
                                      <p:to x="100000" y="60000"/>
                                    </p:animScale>
                                    <p:animScale>
                                      <p:cBhvr>
                                        <p:cTn id="46" dur="166" decel="50000">
                                          <p:stCondLst>
                                            <p:cond delay="676"/>
                                          </p:stCondLst>
                                        </p:cTn>
                                        <p:tgtEl>
                                          <p:spTgt spid="3">
                                            <p:txEl>
                                              <p:pRg st="9" end="9"/>
                                            </p:txEl>
                                          </p:spTgt>
                                        </p:tgtEl>
                                      </p:cBhvr>
                                      <p:to x="100000" y="100000"/>
                                    </p:animScale>
                                    <p:animScale>
                                      <p:cBhvr>
                                        <p:cTn id="47" dur="26">
                                          <p:stCondLst>
                                            <p:cond delay="1312"/>
                                          </p:stCondLst>
                                        </p:cTn>
                                        <p:tgtEl>
                                          <p:spTgt spid="3">
                                            <p:txEl>
                                              <p:pRg st="9" end="9"/>
                                            </p:txEl>
                                          </p:spTgt>
                                        </p:tgtEl>
                                      </p:cBhvr>
                                      <p:to x="100000" y="80000"/>
                                    </p:animScale>
                                    <p:animScale>
                                      <p:cBhvr>
                                        <p:cTn id="48" dur="166" decel="50000">
                                          <p:stCondLst>
                                            <p:cond delay="1338"/>
                                          </p:stCondLst>
                                        </p:cTn>
                                        <p:tgtEl>
                                          <p:spTgt spid="3">
                                            <p:txEl>
                                              <p:pRg st="9" end="9"/>
                                            </p:txEl>
                                          </p:spTgt>
                                        </p:tgtEl>
                                      </p:cBhvr>
                                      <p:to x="100000" y="100000"/>
                                    </p:animScale>
                                    <p:animScale>
                                      <p:cBhvr>
                                        <p:cTn id="49" dur="26">
                                          <p:stCondLst>
                                            <p:cond delay="1642"/>
                                          </p:stCondLst>
                                        </p:cTn>
                                        <p:tgtEl>
                                          <p:spTgt spid="3">
                                            <p:txEl>
                                              <p:pRg st="9" end="9"/>
                                            </p:txEl>
                                          </p:spTgt>
                                        </p:tgtEl>
                                      </p:cBhvr>
                                      <p:to x="100000" y="90000"/>
                                    </p:animScale>
                                    <p:animScale>
                                      <p:cBhvr>
                                        <p:cTn id="50" dur="166" decel="50000">
                                          <p:stCondLst>
                                            <p:cond delay="1668"/>
                                          </p:stCondLst>
                                        </p:cTn>
                                        <p:tgtEl>
                                          <p:spTgt spid="3">
                                            <p:txEl>
                                              <p:pRg st="9" end="9"/>
                                            </p:txEl>
                                          </p:spTgt>
                                        </p:tgtEl>
                                      </p:cBhvr>
                                      <p:to x="100000" y="100000"/>
                                    </p:animScale>
                                    <p:animScale>
                                      <p:cBhvr>
                                        <p:cTn id="51" dur="26">
                                          <p:stCondLst>
                                            <p:cond delay="1808"/>
                                          </p:stCondLst>
                                        </p:cTn>
                                        <p:tgtEl>
                                          <p:spTgt spid="3">
                                            <p:txEl>
                                              <p:pRg st="9" end="9"/>
                                            </p:txEl>
                                          </p:spTgt>
                                        </p:tgtEl>
                                      </p:cBhvr>
                                      <p:to x="100000" y="95000"/>
                                    </p:animScale>
                                    <p:animScale>
                                      <p:cBhvr>
                                        <p:cTn id="52" dur="166" decel="50000">
                                          <p:stCondLst>
                                            <p:cond delay="1834"/>
                                          </p:stCondLst>
                                        </p:cTn>
                                        <p:tgtEl>
                                          <p:spTgt spid="3">
                                            <p:txEl>
                                              <p:pRg st="9" end="9"/>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ema de Office">
  <a:themeElements>
    <a:clrScheme name="Oficin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ci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ci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586</TotalTime>
  <Words>1590</Words>
  <Application>Microsoft Office PowerPoint</Application>
  <PresentationFormat>Presentación en pantalla (4:3)</PresentationFormat>
  <Paragraphs>93</Paragraphs>
  <Slides>22</Slides>
  <Notes>0</Notes>
  <HiddenSlides>0</HiddenSlides>
  <MMClips>0</MMClips>
  <ScaleCrop>false</ScaleCrop>
  <HeadingPairs>
    <vt:vector size="4" baseType="variant">
      <vt:variant>
        <vt:lpstr>Tema</vt:lpstr>
      </vt:variant>
      <vt:variant>
        <vt:i4>1</vt:i4>
      </vt:variant>
      <vt:variant>
        <vt:lpstr>Títulos de diapositiva</vt:lpstr>
      </vt:variant>
      <vt:variant>
        <vt:i4>22</vt:i4>
      </vt:variant>
    </vt:vector>
  </HeadingPairs>
  <TitlesOfParts>
    <vt:vector size="23" baseType="lpstr">
      <vt:lpstr>Tema de Office</vt:lpstr>
      <vt:lpstr>Algunas características del cielo</vt:lpstr>
      <vt:lpstr>Presentación de PowerPoint</vt:lpstr>
      <vt:lpstr>Presentación de PowerPoint</vt:lpstr>
      <vt:lpstr>¿Quien creo el cielo? </vt:lpstr>
      <vt:lpstr>Presentación de PowerPoint</vt:lpstr>
      <vt:lpstr>¿Dónde esta el cielo? </vt:lpstr>
      <vt:lpstr>Presentación de PowerPoint</vt:lpstr>
      <vt:lpstr>El Segundo Cielo: Es el espacio sideral, donde están los planetas.         </vt:lpstr>
      <vt:lpstr>Presentación de PowerPoint</vt:lpstr>
      <vt:lpstr>El Tercer Cielo: Es la Habitación de Dios, es un lugar especial.</vt:lpstr>
      <vt:lpstr>Presentación de PowerPoint</vt:lpstr>
      <vt:lpstr> Por supuesto que todos los seres humanos quieren ir al cielo, pero:  ¿Quienes van y quienes no van para el cielo?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¿Qué se experimenta en el cielo?</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Algunas características del cielo.</dc:title>
  <dc:creator>FAMILIA FIERRO CH</dc:creator>
  <cp:lastModifiedBy>FAMILIA FIERRO CH</cp:lastModifiedBy>
  <cp:revision>76</cp:revision>
  <dcterms:created xsi:type="dcterms:W3CDTF">2013-04-12T23:52:11Z</dcterms:created>
  <dcterms:modified xsi:type="dcterms:W3CDTF">2014-07-15T02:36:39Z</dcterms:modified>
</cp:coreProperties>
</file>